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60" r:id="rId5"/>
    <p:sldId id="259" r:id="rId6"/>
    <p:sldId id="261" r:id="rId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068"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B242E6-D5EA-4D7F-A719-ED1BB5F853C9}" type="datetimeFigureOut">
              <a:rPr lang="it-IT" smtClean="0"/>
              <a:pPr/>
              <a:t>23/05/2012</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BB9C35-4B45-4C89-B8CD-0169F5DFF40B}"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0"/>
          </p:nvPr>
        </p:nvSpPr>
        <p:spPr/>
        <p:txBody>
          <a:bodyPr/>
          <a:lstStyle/>
          <a:p>
            <a:fld id="{50BB9C35-4B45-4C89-B8CD-0169F5DFF40B}" type="slidenum">
              <a:rPr lang="it-IT" smtClean="0"/>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0"/>
          </p:nvPr>
        </p:nvSpPr>
        <p:spPr/>
        <p:txBody>
          <a:bodyPr/>
          <a:lstStyle/>
          <a:p>
            <a:fld id="{50BB9C35-4B45-4C89-B8CD-0169F5DFF40B}" type="slidenum">
              <a:rPr lang="it-IT" smtClean="0"/>
              <a:pPr/>
              <a:t>2</a:t>
            </a:fld>
            <a:endParaRPr 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0"/>
          </p:nvPr>
        </p:nvSpPr>
        <p:spPr/>
        <p:txBody>
          <a:bodyPr/>
          <a:lstStyle/>
          <a:p>
            <a:fld id="{50BB9C35-4B45-4C89-B8CD-0169F5DFF40B}" type="slidenum">
              <a:rPr lang="it-IT" smtClean="0"/>
              <a:pPr/>
              <a:t>3</a:t>
            </a:fld>
            <a:endParaRPr 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0"/>
          </p:nvPr>
        </p:nvSpPr>
        <p:spPr/>
        <p:txBody>
          <a:bodyPr/>
          <a:lstStyle/>
          <a:p>
            <a:fld id="{50BB9C35-4B45-4C89-B8CD-0169F5DFF40B}" type="slidenum">
              <a:rPr lang="it-IT" smtClean="0"/>
              <a:pPr/>
              <a:t>4</a:t>
            </a:fld>
            <a:endParaRPr lang="it-IT"/>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0"/>
          </p:nvPr>
        </p:nvSpPr>
        <p:spPr/>
        <p:txBody>
          <a:bodyPr/>
          <a:lstStyle/>
          <a:p>
            <a:fld id="{50BB9C35-4B45-4C89-B8CD-0169F5DFF40B}" type="slidenum">
              <a:rPr lang="it-IT" smtClean="0"/>
              <a:pPr/>
              <a:t>5</a:t>
            </a:fld>
            <a:endParaRPr lang="it-IT"/>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0"/>
          </p:nvPr>
        </p:nvSpPr>
        <p:spPr/>
        <p:txBody>
          <a:bodyPr/>
          <a:lstStyle/>
          <a:p>
            <a:fld id="{50BB9C35-4B45-4C89-B8CD-0169F5DFF40B}" type="slidenum">
              <a:rPr lang="it-IT" smtClean="0"/>
              <a:pPr/>
              <a:t>6</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6FC6BF6-3F33-49FF-91BD-2E132C504D0D}" type="datetimeFigureOut">
              <a:rPr lang="it-IT" smtClean="0"/>
              <a:pPr/>
              <a:t>23/05/2012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E7B750C-B3DC-499A-91BA-44D77D22E6AF}"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FC6BF6-3F33-49FF-91BD-2E132C504D0D}" type="datetimeFigureOut">
              <a:rPr lang="it-IT" smtClean="0"/>
              <a:pPr/>
              <a:t>23/05/2012</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7B750C-B3DC-499A-91BA-44D77D22E6AF}"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 Id="rId9"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0" y="1772816"/>
            <a:ext cx="9144000" cy="2448272"/>
          </a:xfrm>
          <a:noFill/>
          <a:ln>
            <a:noFill/>
          </a:ln>
        </p:spPr>
        <p:style>
          <a:lnRef idx="1">
            <a:schemeClr val="accent5"/>
          </a:lnRef>
          <a:fillRef idx="2">
            <a:schemeClr val="accent5"/>
          </a:fillRef>
          <a:effectRef idx="1">
            <a:schemeClr val="accent5"/>
          </a:effectRef>
          <a:fontRef idx="minor">
            <a:schemeClr val="dk1"/>
          </a:fontRef>
        </p:style>
        <p:txBody>
          <a:bodyPr>
            <a:prstTxWarp prst="textWave1">
              <a:avLst/>
            </a:prstTxWarp>
            <a:normAutofit/>
          </a:bodyPr>
          <a:lstStyle/>
          <a:p>
            <a:r>
              <a:rPr lang="it-IT" sz="6000" b="1" dirty="0" smtClean="0">
                <a:ln w="19050" cmpd="sng">
                  <a:solidFill>
                    <a:srgbClr val="66FF99"/>
                  </a:solidFill>
                  <a:prstDash val="solid"/>
                </a:ln>
                <a:solidFill>
                  <a:schemeClr val="accent5">
                    <a:lumMod val="50000"/>
                  </a:schemeClr>
                </a:solidFill>
                <a:effectLst>
                  <a:outerShdw blurRad="50800" dist="38100" dir="8100000" algn="tr" rotWithShape="0">
                    <a:prstClr val="black">
                      <a:alpha val="40000"/>
                    </a:prstClr>
                  </a:outerShdw>
                </a:effectLst>
              </a:rPr>
              <a:t>L’Umanità dell’Acqua</a:t>
            </a:r>
            <a:endParaRPr lang="it-IT" sz="6000" b="1" dirty="0">
              <a:ln w="19050" cmpd="sng">
                <a:solidFill>
                  <a:srgbClr val="66FF99"/>
                </a:solidFill>
                <a:prstDash val="solid"/>
              </a:ln>
              <a:solidFill>
                <a:schemeClr val="accent5">
                  <a:lumMod val="50000"/>
                </a:schemeClr>
              </a:solidFill>
              <a:effectLst>
                <a:outerShdw blurRad="50800" dist="38100" dir="8100000" algn="tr" rotWithShape="0">
                  <a:prstClr val="black">
                    <a:alpha val="40000"/>
                  </a:prstClr>
                </a:outerShdw>
              </a:effectLst>
            </a:endParaRPr>
          </a:p>
        </p:txBody>
      </p:sp>
      <p:sp>
        <p:nvSpPr>
          <p:cNvPr id="4" name="CasellaDiTesto 3"/>
          <p:cNvSpPr txBox="1"/>
          <p:nvPr/>
        </p:nvSpPr>
        <p:spPr>
          <a:xfrm>
            <a:off x="539552" y="4653136"/>
            <a:ext cx="8352928" cy="1938992"/>
          </a:xfrm>
          <a:prstGeom prst="rect">
            <a:avLst/>
          </a:prstGeom>
          <a:noFill/>
        </p:spPr>
        <p:txBody>
          <a:bodyPr wrap="square" rtlCol="0">
            <a:spAutoFit/>
          </a:bodyPr>
          <a:lstStyle/>
          <a:p>
            <a:r>
              <a:rPr lang="it-IT" sz="2400" dirty="0" smtClean="0">
                <a:latin typeface="Advert" pitchFamily="66" charset="0"/>
              </a:rPr>
              <a:t>Da sempre per noi l’acqua e’ sinonimo di vita: nell’acqua hanno avuto origine i primordiali esseri viventi, e nell’acqua ancora oggi sostano i bambini prima di essere dati alla luce.. Perché non prendere, dunque, l’acqua come metafora della vita stessa e paragonare i suoi comportamenti a quelli dell’uomo?</a:t>
            </a:r>
            <a:endParaRPr lang="it-IT" sz="2400" dirty="0">
              <a:latin typeface="Advert"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1"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1"/>
                                          </p:val>
                                        </p:tav>
                                        <p:tav tm="100000">
                                          <p:val>
                                            <p:strVal val="#ppt_x"/>
                                          </p:val>
                                        </p:tav>
                                      </p:tavLst>
                                    </p:anim>
                                    <p:anim calcmode="lin" valueType="num">
                                      <p:cBhvr>
                                        <p:cTn id="9" dur="1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3000"/>
                                        <p:tgtEl>
                                          <p:spTgt spid="2"/>
                                        </p:tgtEl>
                                      </p:cBhvr>
                                    </p:animEffect>
                                    <p:anim calcmode="lin" valueType="num">
                                      <p:cBhvr>
                                        <p:cTn id="15" dur="3000" fill="hold"/>
                                        <p:tgtEl>
                                          <p:spTgt spid="2"/>
                                        </p:tgtEl>
                                        <p:attrNameLst>
                                          <p:attrName>ppt_x</p:attrName>
                                        </p:attrNameLst>
                                      </p:cBhvr>
                                      <p:tavLst>
                                        <p:tav tm="0">
                                          <p:val>
                                            <p:strVal val="#ppt_x"/>
                                          </p:val>
                                        </p:tav>
                                        <p:tav tm="100000">
                                          <p:val>
                                            <p:strVal val="#ppt_x"/>
                                          </p:val>
                                        </p:tav>
                                      </p:tavLst>
                                    </p:anim>
                                    <p:anim calcmode="lin" valueType="num">
                                      <p:cBhvr>
                                        <p:cTn id="16"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untitled.bmp"/>
          <p:cNvPicPr>
            <a:picLocks noChangeAspect="1"/>
          </p:cNvPicPr>
          <p:nvPr/>
        </p:nvPicPr>
        <p:blipFill>
          <a:blip r:embed="rId3" cstate="print"/>
          <a:stretch>
            <a:fillRect/>
          </a:stretch>
        </p:blipFill>
        <p:spPr>
          <a:xfrm>
            <a:off x="0" y="0"/>
            <a:ext cx="4698336" cy="2924945"/>
          </a:xfrm>
          <a:prstGeom prst="rect">
            <a:avLst/>
          </a:prstGeom>
        </p:spPr>
      </p:pic>
      <p:pic>
        <p:nvPicPr>
          <p:cNvPr id="6" name="Immagine 5" descr="imagesCAEMXUKZ.jpg"/>
          <p:cNvPicPr>
            <a:picLocks noChangeAspect="1"/>
          </p:cNvPicPr>
          <p:nvPr/>
        </p:nvPicPr>
        <p:blipFill>
          <a:blip r:embed="rId4" cstate="print"/>
          <a:stretch>
            <a:fillRect/>
          </a:stretch>
        </p:blipFill>
        <p:spPr>
          <a:xfrm>
            <a:off x="4716016" y="0"/>
            <a:ext cx="4427984" cy="2927584"/>
          </a:xfrm>
          <a:prstGeom prst="rect">
            <a:avLst/>
          </a:prstGeom>
        </p:spPr>
      </p:pic>
      <p:pic>
        <p:nvPicPr>
          <p:cNvPr id="7" name="Immagine 6" descr="st.bmp"/>
          <p:cNvPicPr>
            <a:picLocks noChangeAspect="1"/>
          </p:cNvPicPr>
          <p:nvPr/>
        </p:nvPicPr>
        <p:blipFill>
          <a:blip r:embed="rId5" cstate="print"/>
          <a:stretch>
            <a:fillRect/>
          </a:stretch>
        </p:blipFill>
        <p:spPr>
          <a:xfrm>
            <a:off x="1115616" y="1628800"/>
            <a:ext cx="2980167" cy="2232248"/>
          </a:xfrm>
          <a:prstGeom prst="rect">
            <a:avLst/>
          </a:prstGeom>
        </p:spPr>
      </p:pic>
      <p:sp>
        <p:nvSpPr>
          <p:cNvPr id="8" name="CasellaDiTesto 7"/>
          <p:cNvSpPr txBox="1"/>
          <p:nvPr/>
        </p:nvSpPr>
        <p:spPr>
          <a:xfrm>
            <a:off x="0" y="116632"/>
            <a:ext cx="4572000" cy="1846659"/>
          </a:xfrm>
          <a:prstGeom prst="rect">
            <a:avLst/>
          </a:prstGeom>
          <a:noFill/>
        </p:spPr>
        <p:txBody>
          <a:bodyPr wrap="square" rtlCol="0">
            <a:spAutoFit/>
          </a:bodyPr>
          <a:lstStyle/>
          <a:p>
            <a:r>
              <a:rPr lang="it-IT" sz="2400" dirty="0" smtClean="0">
                <a:latin typeface="Advert" pitchFamily="66" charset="0"/>
              </a:rPr>
              <a:t>Quando pensiamo all’acqua, ci viene in mente subito come un elemento calmo, che porta pace e tranquillità, capace di rilassare</a:t>
            </a:r>
            <a:r>
              <a:rPr lang="it-IT" sz="2400" dirty="0" smtClean="0">
                <a:solidFill>
                  <a:srgbClr val="002060"/>
                </a:solidFill>
                <a:latin typeface="Advert" pitchFamily="66" charset="0"/>
              </a:rPr>
              <a:t>.</a:t>
            </a:r>
          </a:p>
          <a:p>
            <a:endParaRPr lang="it-IT" dirty="0"/>
          </a:p>
        </p:txBody>
      </p:sp>
      <p:pic>
        <p:nvPicPr>
          <p:cNvPr id="10" name="Immagine 9" descr="gandi.bmp"/>
          <p:cNvPicPr>
            <a:picLocks noChangeAspect="1"/>
          </p:cNvPicPr>
          <p:nvPr/>
        </p:nvPicPr>
        <p:blipFill>
          <a:blip r:embed="rId6" cstate="print"/>
          <a:stretch>
            <a:fillRect/>
          </a:stretch>
        </p:blipFill>
        <p:spPr>
          <a:xfrm>
            <a:off x="0" y="3353589"/>
            <a:ext cx="4612948" cy="3504411"/>
          </a:xfrm>
          <a:prstGeom prst="rect">
            <a:avLst/>
          </a:prstGeom>
        </p:spPr>
      </p:pic>
      <p:pic>
        <p:nvPicPr>
          <p:cNvPr id="11" name="Immagine 10" descr="barca.bmp"/>
          <p:cNvPicPr>
            <a:picLocks noChangeAspect="1"/>
          </p:cNvPicPr>
          <p:nvPr/>
        </p:nvPicPr>
        <p:blipFill>
          <a:blip r:embed="rId7" cstate="print"/>
          <a:stretch>
            <a:fillRect/>
          </a:stretch>
        </p:blipFill>
        <p:spPr>
          <a:xfrm>
            <a:off x="3790284" y="2204864"/>
            <a:ext cx="2800311" cy="1800200"/>
          </a:xfrm>
          <a:prstGeom prst="rect">
            <a:avLst/>
          </a:prstGeom>
        </p:spPr>
      </p:pic>
      <p:pic>
        <p:nvPicPr>
          <p:cNvPr id="12" name="Immagine 11" descr="gh.bmp"/>
          <p:cNvPicPr>
            <a:picLocks noChangeAspect="1"/>
          </p:cNvPicPr>
          <p:nvPr/>
        </p:nvPicPr>
        <p:blipFill>
          <a:blip r:embed="rId8" cstate="print"/>
          <a:stretch>
            <a:fillRect/>
          </a:stretch>
        </p:blipFill>
        <p:spPr>
          <a:xfrm>
            <a:off x="6258111" y="2636912"/>
            <a:ext cx="2885889" cy="1872208"/>
          </a:xfrm>
          <a:prstGeom prst="rect">
            <a:avLst/>
          </a:prstGeom>
        </p:spPr>
      </p:pic>
      <p:sp>
        <p:nvSpPr>
          <p:cNvPr id="13" name="CasellaDiTesto 12"/>
          <p:cNvSpPr txBox="1"/>
          <p:nvPr/>
        </p:nvSpPr>
        <p:spPr>
          <a:xfrm>
            <a:off x="5364088" y="4057233"/>
            <a:ext cx="3456384" cy="2800767"/>
          </a:xfrm>
          <a:prstGeom prst="rect">
            <a:avLst/>
          </a:prstGeom>
          <a:noFill/>
        </p:spPr>
        <p:txBody>
          <a:bodyPr wrap="square" rtlCol="0">
            <a:spAutoFit/>
          </a:bodyPr>
          <a:lstStyle/>
          <a:p>
            <a:r>
              <a:rPr lang="it-IT" sz="2200" dirty="0" smtClean="0">
                <a:latin typeface="Advert" pitchFamily="66" charset="0"/>
              </a:rPr>
              <a:t>E a questa immagine possiamo associare la persona pacata ed equilibrata, sempre disponibile e felice di poter essere di aiuto, che trasmette serenità solo attraverso lo sguardo</a:t>
            </a:r>
            <a:endParaRPr lang="it-IT" sz="2200" dirty="0">
              <a:latin typeface="Advert" pitchFamily="66" charset="0"/>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2"/>
                                          </p:val>
                                        </p:tav>
                                        <p:tav tm="100000">
                                          <p:val>
                                            <p:strVal val="#ppt_x"/>
                                          </p:val>
                                        </p:tav>
                                      </p:tavLst>
                                    </p:anim>
                                    <p:anim calcmode="lin" valueType="num">
                                      <p:cBhvr>
                                        <p:cTn id="8" dur="3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3000"/>
                                        <p:tgtEl>
                                          <p:spTgt spid="2"/>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0"/>
                                        <p:tgtEl>
                                          <p:spTgt spid="8"/>
                                        </p:tgtEl>
                                      </p:cBhvr>
                                    </p:animEffect>
                                    <p:anim calcmode="lin" valueType="num">
                                      <p:cBhvr>
                                        <p:cTn id="13" dur="5000" fill="hold"/>
                                        <p:tgtEl>
                                          <p:spTgt spid="8"/>
                                        </p:tgtEl>
                                        <p:attrNameLst>
                                          <p:attrName>ppt_x</p:attrName>
                                        </p:attrNameLst>
                                      </p:cBhvr>
                                      <p:tavLst>
                                        <p:tav tm="0">
                                          <p:val>
                                            <p:strVal val="#ppt_x"/>
                                          </p:val>
                                        </p:tav>
                                        <p:tav tm="100000">
                                          <p:val>
                                            <p:strVal val="#ppt_x"/>
                                          </p:val>
                                        </p:tav>
                                      </p:tavLst>
                                    </p:anim>
                                    <p:anim calcmode="lin" valueType="num">
                                      <p:cBhvr>
                                        <p:cTn id="14" dur="5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anim calcmode="lin" valueType="num">
                                      <p:cBhvr>
                                        <p:cTn id="20" dur="2000" fill="hold"/>
                                        <p:tgtEl>
                                          <p:spTgt spid="6"/>
                                        </p:tgtEl>
                                        <p:attrNameLst>
                                          <p:attrName>ppt_x</p:attrName>
                                        </p:attrNameLst>
                                      </p:cBhvr>
                                      <p:tavLst>
                                        <p:tav tm="0">
                                          <p:val>
                                            <p:strVal val="#ppt_x"/>
                                          </p:val>
                                        </p:tav>
                                        <p:tav tm="100000">
                                          <p:val>
                                            <p:strVal val="#ppt_x"/>
                                          </p:val>
                                        </p:tav>
                                      </p:tavLst>
                                    </p:anim>
                                    <p:anim calcmode="lin" valueType="num">
                                      <p:cBhvr>
                                        <p:cTn id="21" dur="2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iterate type="lt">
                                    <p:tmPct val="5000"/>
                                  </p:iterate>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anim calcmode="lin" valueType="num">
                                      <p:cBhvr>
                                        <p:cTn id="28" dur="2000" fill="hold"/>
                                        <p:tgtEl>
                                          <p:spTgt spid="7"/>
                                        </p:tgtEl>
                                        <p:attrNameLst>
                                          <p:attrName>style.rotation</p:attrName>
                                        </p:attrNameLst>
                                      </p:cBhvr>
                                      <p:tavLst>
                                        <p:tav tm="0">
                                          <p:val>
                                            <p:fltVal val="90"/>
                                          </p:val>
                                        </p:tav>
                                        <p:tav tm="100000">
                                          <p:val>
                                            <p:fltVal val="0"/>
                                          </p:val>
                                        </p:tav>
                                      </p:tavLst>
                                    </p:anim>
                                    <p:animEffect transition="in" filter="fade">
                                      <p:cBhvr>
                                        <p:cTn id="29" dur="20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nodeType="clickEffect">
                                  <p:stCondLst>
                                    <p:cond delay="0"/>
                                  </p:stCondLst>
                                  <p:iterate type="lt">
                                    <p:tmPct val="5000"/>
                                  </p:iterate>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anim calcmode="lin" valueType="num">
                                      <p:cBhvr>
                                        <p:cTn id="36" dur="2000" fill="hold"/>
                                        <p:tgtEl>
                                          <p:spTgt spid="11"/>
                                        </p:tgtEl>
                                        <p:attrNameLst>
                                          <p:attrName>style.rotation</p:attrName>
                                        </p:attrNameLst>
                                      </p:cBhvr>
                                      <p:tavLst>
                                        <p:tav tm="0">
                                          <p:val>
                                            <p:fltVal val="90"/>
                                          </p:val>
                                        </p:tav>
                                        <p:tav tm="100000">
                                          <p:val>
                                            <p:fltVal val="0"/>
                                          </p:val>
                                        </p:tav>
                                      </p:tavLst>
                                    </p:anim>
                                    <p:animEffect transition="in" filter="fade">
                                      <p:cBhvr>
                                        <p:cTn id="37" dur="20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600" decel="100000"/>
                                        <p:tgtEl>
                                          <p:spTgt spid="12"/>
                                        </p:tgtEl>
                                      </p:cBhvr>
                                    </p:animEffect>
                                    <p:anim calcmode="lin" valueType="num">
                                      <p:cBhvr>
                                        <p:cTn id="43" dur="1600" decel="100000" fill="hold"/>
                                        <p:tgtEl>
                                          <p:spTgt spid="12"/>
                                        </p:tgtEl>
                                        <p:attrNameLst>
                                          <p:attrName>style.rotation</p:attrName>
                                        </p:attrNameLst>
                                      </p:cBhvr>
                                      <p:tavLst>
                                        <p:tav tm="0">
                                          <p:val>
                                            <p:fltVal val="-90"/>
                                          </p:val>
                                        </p:tav>
                                        <p:tav tm="100000">
                                          <p:val>
                                            <p:fltVal val="0"/>
                                          </p:val>
                                        </p:tav>
                                      </p:tavLst>
                                    </p:anim>
                                    <p:anim calcmode="lin" valueType="num">
                                      <p:cBhvr>
                                        <p:cTn id="44" dur="1600" decel="100000" fill="hold"/>
                                        <p:tgtEl>
                                          <p:spTgt spid="12"/>
                                        </p:tgtEl>
                                        <p:attrNameLst>
                                          <p:attrName>ppt_x</p:attrName>
                                        </p:attrNameLst>
                                      </p:cBhvr>
                                      <p:tavLst>
                                        <p:tav tm="0">
                                          <p:val>
                                            <p:strVal val="#ppt_x+0.4"/>
                                          </p:val>
                                        </p:tav>
                                        <p:tav tm="100000">
                                          <p:val>
                                            <p:strVal val="#ppt_x-0.05"/>
                                          </p:val>
                                        </p:tav>
                                      </p:tavLst>
                                    </p:anim>
                                    <p:anim calcmode="lin" valueType="num">
                                      <p:cBhvr>
                                        <p:cTn id="45" dur="1600" decel="100000" fill="hold"/>
                                        <p:tgtEl>
                                          <p:spTgt spid="12"/>
                                        </p:tgtEl>
                                        <p:attrNameLst>
                                          <p:attrName>ppt_y</p:attrName>
                                        </p:attrNameLst>
                                      </p:cBhvr>
                                      <p:tavLst>
                                        <p:tav tm="0">
                                          <p:val>
                                            <p:strVal val="#ppt_y-0.4"/>
                                          </p:val>
                                        </p:tav>
                                        <p:tav tm="100000">
                                          <p:val>
                                            <p:strVal val="#ppt_y+0.1"/>
                                          </p:val>
                                        </p:tav>
                                      </p:tavLst>
                                    </p:anim>
                                    <p:anim calcmode="lin" valueType="num">
                                      <p:cBhvr>
                                        <p:cTn id="46" dur="400" accel="100000" fill="hold">
                                          <p:stCondLst>
                                            <p:cond delay="1600"/>
                                          </p:stCondLst>
                                        </p:cTn>
                                        <p:tgtEl>
                                          <p:spTgt spid="12"/>
                                        </p:tgtEl>
                                        <p:attrNameLst>
                                          <p:attrName>ppt_x</p:attrName>
                                        </p:attrNameLst>
                                      </p:cBhvr>
                                      <p:tavLst>
                                        <p:tav tm="0">
                                          <p:val>
                                            <p:strVal val="#ppt_x-0.05"/>
                                          </p:val>
                                        </p:tav>
                                        <p:tav tm="100000">
                                          <p:val>
                                            <p:strVal val="#ppt_x"/>
                                          </p:val>
                                        </p:tav>
                                      </p:tavLst>
                                    </p:anim>
                                    <p:anim calcmode="lin" valueType="num">
                                      <p:cBhvr>
                                        <p:cTn id="47" dur="400" accel="100000" fill="hold">
                                          <p:stCondLst>
                                            <p:cond delay="16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7" presetClass="entr" presetSubtype="1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0" fill="hold"/>
                                        <p:tgtEl>
                                          <p:spTgt spid="13"/>
                                        </p:tgtEl>
                                        <p:attrNameLst>
                                          <p:attrName>ppt_w</p:attrName>
                                        </p:attrNameLst>
                                      </p:cBhvr>
                                      <p:tavLst>
                                        <p:tav tm="0">
                                          <p:val>
                                            <p:fltVal val="0"/>
                                          </p:val>
                                        </p:tav>
                                        <p:tav tm="100000">
                                          <p:val>
                                            <p:strVal val="#ppt_w"/>
                                          </p:val>
                                        </p:tav>
                                      </p:tavLst>
                                    </p:anim>
                                    <p:anim calcmode="lin" valueType="num">
                                      <p:cBhvr>
                                        <p:cTn id="53" dur="5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54" fill="hold">
                      <p:stCondLst>
                        <p:cond delay="indefinite"/>
                      </p:stCondLst>
                      <p:childTnLst>
                        <p:par>
                          <p:cTn id="55" fill="hold">
                            <p:stCondLst>
                              <p:cond delay="0"/>
                            </p:stCondLst>
                            <p:childTnLst>
                              <p:par>
                                <p:cTn id="56" presetID="17" presetClass="entr" presetSubtype="10" fill="hold" nodeType="click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2000" fill="hold"/>
                                        <p:tgtEl>
                                          <p:spTgt spid="10"/>
                                        </p:tgtEl>
                                        <p:attrNameLst>
                                          <p:attrName>ppt_w</p:attrName>
                                        </p:attrNameLst>
                                      </p:cBhvr>
                                      <p:tavLst>
                                        <p:tav tm="0">
                                          <p:val>
                                            <p:fltVal val="0"/>
                                          </p:val>
                                        </p:tav>
                                        <p:tav tm="100000">
                                          <p:val>
                                            <p:strVal val="#ppt_w"/>
                                          </p:val>
                                        </p:tav>
                                      </p:tavLst>
                                    </p:anim>
                                    <p:anim calcmode="lin" valueType="num">
                                      <p:cBhvr>
                                        <p:cTn id="5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tsunami.bmp"/>
          <p:cNvPicPr>
            <a:picLocks noChangeAspect="1"/>
          </p:cNvPicPr>
          <p:nvPr/>
        </p:nvPicPr>
        <p:blipFill>
          <a:blip r:embed="rId3" cstate="print"/>
          <a:stretch>
            <a:fillRect/>
          </a:stretch>
        </p:blipFill>
        <p:spPr>
          <a:xfrm>
            <a:off x="5652120" y="260648"/>
            <a:ext cx="3233013" cy="3600400"/>
          </a:xfrm>
          <a:prstGeom prst="rect">
            <a:avLst/>
          </a:prstGeom>
        </p:spPr>
      </p:pic>
      <p:pic>
        <p:nvPicPr>
          <p:cNvPr id="3" name="Immagine 2" descr="tsu.bmp"/>
          <p:cNvPicPr>
            <a:picLocks noChangeAspect="1"/>
          </p:cNvPicPr>
          <p:nvPr/>
        </p:nvPicPr>
        <p:blipFill>
          <a:blip r:embed="rId4" cstate="print"/>
          <a:stretch>
            <a:fillRect/>
          </a:stretch>
        </p:blipFill>
        <p:spPr>
          <a:xfrm>
            <a:off x="2483768" y="620688"/>
            <a:ext cx="3528392" cy="2520280"/>
          </a:xfrm>
          <a:prstGeom prst="rect">
            <a:avLst/>
          </a:prstGeom>
        </p:spPr>
      </p:pic>
      <p:sp>
        <p:nvSpPr>
          <p:cNvPr id="4" name="CasellaDiTesto 3"/>
          <p:cNvSpPr txBox="1"/>
          <p:nvPr/>
        </p:nvSpPr>
        <p:spPr>
          <a:xfrm>
            <a:off x="179512" y="332656"/>
            <a:ext cx="2160240" cy="3785652"/>
          </a:xfrm>
          <a:prstGeom prst="rect">
            <a:avLst/>
          </a:prstGeom>
          <a:noFill/>
        </p:spPr>
        <p:txBody>
          <a:bodyPr wrap="square" rtlCol="0">
            <a:spAutoFit/>
          </a:bodyPr>
          <a:lstStyle/>
          <a:p>
            <a:r>
              <a:rPr lang="it-IT" sz="2400" dirty="0" smtClean="0">
                <a:solidFill>
                  <a:schemeClr val="bg1"/>
                </a:solidFill>
                <a:latin typeface="Advert" pitchFamily="66" charset="0"/>
              </a:rPr>
              <a:t>Ma l’acqua a volte ha anche una forza distruttiva incontrollabile, capace di radere al suolo città e di devastare </a:t>
            </a:r>
            <a:r>
              <a:rPr lang="it-IT" sz="2400" dirty="0" err="1" smtClean="0">
                <a:solidFill>
                  <a:schemeClr val="bg1"/>
                </a:solidFill>
                <a:latin typeface="Advert" pitchFamily="66" charset="0"/>
              </a:rPr>
              <a:t>paesi…</a:t>
            </a:r>
            <a:r>
              <a:rPr lang="it-IT" sz="2400" dirty="0" smtClean="0">
                <a:solidFill>
                  <a:schemeClr val="bg1"/>
                </a:solidFill>
                <a:latin typeface="Advert" pitchFamily="66" charset="0"/>
              </a:rPr>
              <a:t> </a:t>
            </a:r>
            <a:endParaRPr lang="it-IT" sz="2400" dirty="0">
              <a:solidFill>
                <a:schemeClr val="bg1"/>
              </a:solidFill>
              <a:latin typeface="Advert" pitchFamily="66" charset="0"/>
            </a:endParaRPr>
          </a:p>
        </p:txBody>
      </p:sp>
      <p:sp>
        <p:nvSpPr>
          <p:cNvPr id="5" name="CasellaDiTesto 4"/>
          <p:cNvSpPr txBox="1"/>
          <p:nvPr/>
        </p:nvSpPr>
        <p:spPr>
          <a:xfrm>
            <a:off x="6732240" y="3811012"/>
            <a:ext cx="2267744" cy="3046988"/>
          </a:xfrm>
          <a:prstGeom prst="rect">
            <a:avLst/>
          </a:prstGeom>
          <a:noFill/>
        </p:spPr>
        <p:txBody>
          <a:bodyPr wrap="square" rtlCol="0">
            <a:spAutoFit/>
          </a:bodyPr>
          <a:lstStyle/>
          <a:p>
            <a:r>
              <a:rPr lang="it-IT" sz="2400" dirty="0" smtClean="0">
                <a:solidFill>
                  <a:schemeClr val="bg1"/>
                </a:solidFill>
                <a:latin typeface="Advert" pitchFamily="66" charset="0"/>
              </a:rPr>
              <a:t>Proprio come la violenza che alcune persone pensano sia l’unico modo con cui poter risolvere le loro questioni</a:t>
            </a:r>
            <a:r>
              <a:rPr lang="it-IT" sz="2000" dirty="0" smtClean="0">
                <a:solidFill>
                  <a:schemeClr val="bg1"/>
                </a:solidFill>
                <a:latin typeface="Advert" pitchFamily="66" charset="0"/>
              </a:rPr>
              <a:t>.</a:t>
            </a:r>
            <a:endParaRPr lang="it-IT" sz="2000" dirty="0">
              <a:solidFill>
                <a:schemeClr val="bg1"/>
              </a:solidFill>
              <a:latin typeface="Advert" pitchFamily="66" charset="0"/>
            </a:endParaRPr>
          </a:p>
        </p:txBody>
      </p:sp>
      <p:pic>
        <p:nvPicPr>
          <p:cNvPr id="6" name="Immagine 5" descr="re.jpg"/>
          <p:cNvPicPr>
            <a:picLocks noChangeAspect="1"/>
          </p:cNvPicPr>
          <p:nvPr/>
        </p:nvPicPr>
        <p:blipFill>
          <a:blip r:embed="rId5" cstate="print"/>
          <a:stretch>
            <a:fillRect/>
          </a:stretch>
        </p:blipFill>
        <p:spPr>
          <a:xfrm>
            <a:off x="-1" y="5085184"/>
            <a:ext cx="2808619" cy="1772816"/>
          </a:xfrm>
          <a:prstGeom prst="rect">
            <a:avLst/>
          </a:prstGeom>
        </p:spPr>
      </p:pic>
      <p:pic>
        <p:nvPicPr>
          <p:cNvPr id="7" name="Immagine 6" descr="imagesCA88RWD2.jpg"/>
          <p:cNvPicPr>
            <a:picLocks noChangeAspect="1"/>
          </p:cNvPicPr>
          <p:nvPr/>
        </p:nvPicPr>
        <p:blipFill>
          <a:blip r:embed="rId6" cstate="print"/>
          <a:stretch>
            <a:fillRect/>
          </a:stretch>
        </p:blipFill>
        <p:spPr>
          <a:xfrm>
            <a:off x="1187624" y="3645024"/>
            <a:ext cx="2466975" cy="1847850"/>
          </a:xfrm>
          <a:prstGeom prst="rect">
            <a:avLst/>
          </a:prstGeom>
        </p:spPr>
      </p:pic>
      <p:pic>
        <p:nvPicPr>
          <p:cNvPr id="8" name="Immagine 7" descr="ri.bmp"/>
          <p:cNvPicPr>
            <a:picLocks noChangeAspect="1"/>
          </p:cNvPicPr>
          <p:nvPr/>
        </p:nvPicPr>
        <p:blipFill>
          <a:blip r:embed="rId7" cstate="print"/>
          <a:stretch>
            <a:fillRect/>
          </a:stretch>
        </p:blipFill>
        <p:spPr>
          <a:xfrm>
            <a:off x="2843808" y="5157192"/>
            <a:ext cx="2777651" cy="1700808"/>
          </a:xfrm>
          <a:prstGeom prst="rect">
            <a:avLst/>
          </a:prstGeom>
        </p:spPr>
      </p:pic>
      <p:pic>
        <p:nvPicPr>
          <p:cNvPr id="9" name="Immagine 8" descr="rissa.bmp"/>
          <p:cNvPicPr>
            <a:picLocks noChangeAspect="1"/>
          </p:cNvPicPr>
          <p:nvPr/>
        </p:nvPicPr>
        <p:blipFill>
          <a:blip r:embed="rId8" cstate="print"/>
          <a:stretch>
            <a:fillRect/>
          </a:stretch>
        </p:blipFill>
        <p:spPr>
          <a:xfrm>
            <a:off x="3707904" y="3429000"/>
            <a:ext cx="3014573" cy="18722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1"/>
                                          </p:val>
                                        </p:tav>
                                        <p:tav tm="100000">
                                          <p:val>
                                            <p:strVal val="#ppt_x"/>
                                          </p:val>
                                        </p:tav>
                                      </p:tavLst>
                                    </p:anim>
                                    <p:anim calcmode="lin" valueType="num">
                                      <p:cBhvr>
                                        <p:cTn id="9"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0" fill="hold"/>
                                        <p:tgtEl>
                                          <p:spTgt spid="2"/>
                                        </p:tgtEl>
                                        <p:attrNameLst>
                                          <p:attrName>ppt_x</p:attrName>
                                        </p:attrNameLst>
                                      </p:cBhvr>
                                      <p:tavLst>
                                        <p:tav tm="0">
                                          <p:val>
                                            <p:strVal val="#ppt_x-.2"/>
                                          </p:val>
                                        </p:tav>
                                        <p:tav tm="100000">
                                          <p:val>
                                            <p:strVal val="#ppt_x"/>
                                          </p:val>
                                        </p:tav>
                                      </p:tavLst>
                                    </p:anim>
                                    <p:anim calcmode="lin" valueType="num">
                                      <p:cBhvr>
                                        <p:cTn id="15"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7" presetClass="entr" presetSubtype="1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37"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3000"/>
                                        <p:tgtEl>
                                          <p:spTgt spid="6"/>
                                        </p:tgtEl>
                                      </p:cBhvr>
                                    </p:animEffect>
                                    <p:anim calcmode="lin" valueType="num">
                                      <p:cBhvr>
                                        <p:cTn id="34" dur="3000" fill="hold"/>
                                        <p:tgtEl>
                                          <p:spTgt spid="6"/>
                                        </p:tgtEl>
                                        <p:attrNameLst>
                                          <p:attrName>ppt_x</p:attrName>
                                        </p:attrNameLst>
                                      </p:cBhvr>
                                      <p:tavLst>
                                        <p:tav tm="0">
                                          <p:val>
                                            <p:strVal val="#ppt_x"/>
                                          </p:val>
                                        </p:tav>
                                        <p:tav tm="100000">
                                          <p:val>
                                            <p:strVal val="#ppt_x"/>
                                          </p:val>
                                        </p:tav>
                                      </p:tavLst>
                                    </p:anim>
                                    <p:anim calcmode="lin" valueType="num">
                                      <p:cBhvr>
                                        <p:cTn id="35" dur="2700" decel="100000" fill="hold"/>
                                        <p:tgtEl>
                                          <p:spTgt spid="6"/>
                                        </p:tgtEl>
                                        <p:attrNameLst>
                                          <p:attrName>ppt_y</p:attrName>
                                        </p:attrNameLst>
                                      </p:cBhvr>
                                      <p:tavLst>
                                        <p:tav tm="0">
                                          <p:val>
                                            <p:strVal val="#ppt_y+1"/>
                                          </p:val>
                                        </p:tav>
                                        <p:tav tm="100000">
                                          <p:val>
                                            <p:strVal val="#ppt_y-.03"/>
                                          </p:val>
                                        </p:tav>
                                      </p:tavLst>
                                    </p:anim>
                                    <p:anim calcmode="lin" valueType="num">
                                      <p:cBhvr>
                                        <p:cTn id="36" dur="300" accel="100000" fill="hold">
                                          <p:stCondLst>
                                            <p:cond delay="27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5"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2000" fill="hold"/>
                                        <p:tgtEl>
                                          <p:spTgt spid="7"/>
                                        </p:tgtEl>
                                        <p:attrNameLst>
                                          <p:attrName>ppt_w</p:attrName>
                                        </p:attrNameLst>
                                      </p:cBhvr>
                                      <p:tavLst>
                                        <p:tav tm="0">
                                          <p:val>
                                            <p:fltVal val="0"/>
                                          </p:val>
                                        </p:tav>
                                        <p:tav tm="100000">
                                          <p:val>
                                            <p:strVal val="#ppt_w"/>
                                          </p:val>
                                        </p:tav>
                                      </p:tavLst>
                                    </p:anim>
                                    <p:anim calcmode="lin" valueType="num">
                                      <p:cBhvr>
                                        <p:cTn id="42" dur="2000" fill="hold"/>
                                        <p:tgtEl>
                                          <p:spTgt spid="7"/>
                                        </p:tgtEl>
                                        <p:attrNameLst>
                                          <p:attrName>ppt_h</p:attrName>
                                        </p:attrNameLst>
                                      </p:cBhvr>
                                      <p:tavLst>
                                        <p:tav tm="0">
                                          <p:val>
                                            <p:fltVal val="0"/>
                                          </p:val>
                                        </p:tav>
                                        <p:tav tm="100000">
                                          <p:val>
                                            <p:strVal val="#ppt_h"/>
                                          </p:val>
                                        </p:tav>
                                      </p:tavLst>
                                    </p:anim>
                                    <p:anim calcmode="lin" valueType="num">
                                      <p:cBhvr>
                                        <p:cTn id="43"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4" dur="2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down)">
                                      <p:cBhvr>
                                        <p:cTn id="49" dur="580">
                                          <p:stCondLst>
                                            <p:cond delay="0"/>
                                          </p:stCondLst>
                                        </p:cTn>
                                        <p:tgtEl>
                                          <p:spTgt spid="8"/>
                                        </p:tgtEl>
                                      </p:cBhvr>
                                    </p:animEffect>
                                    <p:anim calcmode="lin" valueType="num">
                                      <p:cBhvr>
                                        <p:cTn id="5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5" dur="26">
                                          <p:stCondLst>
                                            <p:cond delay="650"/>
                                          </p:stCondLst>
                                        </p:cTn>
                                        <p:tgtEl>
                                          <p:spTgt spid="8"/>
                                        </p:tgtEl>
                                      </p:cBhvr>
                                      <p:to x="100000" y="60000"/>
                                    </p:animScale>
                                    <p:animScale>
                                      <p:cBhvr>
                                        <p:cTn id="56" dur="166" decel="50000">
                                          <p:stCondLst>
                                            <p:cond delay="676"/>
                                          </p:stCondLst>
                                        </p:cTn>
                                        <p:tgtEl>
                                          <p:spTgt spid="8"/>
                                        </p:tgtEl>
                                      </p:cBhvr>
                                      <p:to x="100000" y="100000"/>
                                    </p:animScale>
                                    <p:animScale>
                                      <p:cBhvr>
                                        <p:cTn id="57" dur="26">
                                          <p:stCondLst>
                                            <p:cond delay="1312"/>
                                          </p:stCondLst>
                                        </p:cTn>
                                        <p:tgtEl>
                                          <p:spTgt spid="8"/>
                                        </p:tgtEl>
                                      </p:cBhvr>
                                      <p:to x="100000" y="80000"/>
                                    </p:animScale>
                                    <p:animScale>
                                      <p:cBhvr>
                                        <p:cTn id="58" dur="166" decel="50000">
                                          <p:stCondLst>
                                            <p:cond delay="1338"/>
                                          </p:stCondLst>
                                        </p:cTn>
                                        <p:tgtEl>
                                          <p:spTgt spid="8"/>
                                        </p:tgtEl>
                                      </p:cBhvr>
                                      <p:to x="100000" y="100000"/>
                                    </p:animScale>
                                    <p:animScale>
                                      <p:cBhvr>
                                        <p:cTn id="59" dur="26">
                                          <p:stCondLst>
                                            <p:cond delay="1642"/>
                                          </p:stCondLst>
                                        </p:cTn>
                                        <p:tgtEl>
                                          <p:spTgt spid="8"/>
                                        </p:tgtEl>
                                      </p:cBhvr>
                                      <p:to x="100000" y="90000"/>
                                    </p:animScale>
                                    <p:animScale>
                                      <p:cBhvr>
                                        <p:cTn id="60" dur="166" decel="50000">
                                          <p:stCondLst>
                                            <p:cond delay="1668"/>
                                          </p:stCondLst>
                                        </p:cTn>
                                        <p:tgtEl>
                                          <p:spTgt spid="8"/>
                                        </p:tgtEl>
                                      </p:cBhvr>
                                      <p:to x="100000" y="100000"/>
                                    </p:animScale>
                                    <p:animScale>
                                      <p:cBhvr>
                                        <p:cTn id="61" dur="26">
                                          <p:stCondLst>
                                            <p:cond delay="1808"/>
                                          </p:stCondLst>
                                        </p:cTn>
                                        <p:tgtEl>
                                          <p:spTgt spid="8"/>
                                        </p:tgtEl>
                                      </p:cBhvr>
                                      <p:to x="100000" y="95000"/>
                                    </p:animScale>
                                    <p:animScale>
                                      <p:cBhvr>
                                        <p:cTn id="62" dur="166" decel="50000">
                                          <p:stCondLst>
                                            <p:cond delay="1834"/>
                                          </p:stCondLst>
                                        </p:cTn>
                                        <p:tgtEl>
                                          <p:spTgt spid="8"/>
                                        </p:tgtEl>
                                      </p:cBhvr>
                                      <p:to x="100000" y="100000"/>
                                    </p:animScale>
                                  </p:childTnLst>
                                </p:cTn>
                              </p:par>
                            </p:childTnLst>
                          </p:cTn>
                        </p:par>
                      </p:childTnLst>
                    </p:cTn>
                  </p:par>
                  <p:par>
                    <p:cTn id="63" fill="hold">
                      <p:stCondLst>
                        <p:cond delay="indefinite"/>
                      </p:stCondLst>
                      <p:childTnLst>
                        <p:par>
                          <p:cTn id="64" fill="hold">
                            <p:stCondLst>
                              <p:cond delay="0"/>
                            </p:stCondLst>
                            <p:childTnLst>
                              <p:par>
                                <p:cTn id="65" presetID="35" presetClass="entr" presetSubtype="0"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fade">
                                      <p:cBhvr>
                                        <p:cTn id="67" dur="2000"/>
                                        <p:tgtEl>
                                          <p:spTgt spid="9"/>
                                        </p:tgtEl>
                                      </p:cBhvr>
                                    </p:animEffect>
                                    <p:anim calcmode="lin" valueType="num">
                                      <p:cBhvr>
                                        <p:cTn id="68" dur="2000" fill="hold"/>
                                        <p:tgtEl>
                                          <p:spTgt spid="9"/>
                                        </p:tgtEl>
                                        <p:attrNameLst>
                                          <p:attrName>style.rotation</p:attrName>
                                        </p:attrNameLst>
                                      </p:cBhvr>
                                      <p:tavLst>
                                        <p:tav tm="0">
                                          <p:val>
                                            <p:fltVal val="720"/>
                                          </p:val>
                                        </p:tav>
                                        <p:tav tm="100000">
                                          <p:val>
                                            <p:fltVal val="0"/>
                                          </p:val>
                                        </p:tav>
                                      </p:tavLst>
                                    </p:anim>
                                    <p:anim calcmode="lin" valueType="num">
                                      <p:cBhvr>
                                        <p:cTn id="69" dur="2000" fill="hold"/>
                                        <p:tgtEl>
                                          <p:spTgt spid="9"/>
                                        </p:tgtEl>
                                        <p:attrNameLst>
                                          <p:attrName>ppt_h</p:attrName>
                                        </p:attrNameLst>
                                      </p:cBhvr>
                                      <p:tavLst>
                                        <p:tav tm="0">
                                          <p:val>
                                            <p:fltVal val="0"/>
                                          </p:val>
                                        </p:tav>
                                        <p:tav tm="100000">
                                          <p:val>
                                            <p:strVal val="#ppt_h"/>
                                          </p:val>
                                        </p:tav>
                                      </p:tavLst>
                                    </p:anim>
                                    <p:anim calcmode="lin" valueType="num">
                                      <p:cBhvr>
                                        <p:cTn id="70" dur="2000" fill="hold"/>
                                        <p:tgtEl>
                                          <p:spTgt spid="9"/>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imagesCAZ07IY0.jpg"/>
          <p:cNvPicPr>
            <a:picLocks noChangeAspect="1"/>
          </p:cNvPicPr>
          <p:nvPr/>
        </p:nvPicPr>
        <p:blipFill>
          <a:blip r:embed="rId3" cstate="print"/>
          <a:stretch>
            <a:fillRect/>
          </a:stretch>
        </p:blipFill>
        <p:spPr>
          <a:xfrm>
            <a:off x="0" y="908720"/>
            <a:ext cx="4032448" cy="2683411"/>
          </a:xfrm>
          <a:prstGeom prst="rect">
            <a:avLst/>
          </a:prstGeom>
        </p:spPr>
      </p:pic>
      <p:sp>
        <p:nvSpPr>
          <p:cNvPr id="5" name="Rettangolo 4"/>
          <p:cNvSpPr/>
          <p:nvPr/>
        </p:nvSpPr>
        <p:spPr>
          <a:xfrm>
            <a:off x="-1044624" y="0"/>
            <a:ext cx="10669760" cy="646331"/>
          </a:xfrm>
          <a:prstGeom prst="rect">
            <a:avLst/>
          </a:prstGeom>
          <a:noFill/>
        </p:spPr>
        <p:txBody>
          <a:bodyPr wrap="square" lIns="91440" tIns="45720" rIns="91440" bIns="45720">
            <a:spAutoFit/>
          </a:bodyPr>
          <a:lstStyle/>
          <a:p>
            <a:pPr algn="ctr"/>
            <a:r>
              <a:rPr lang="it-IT" sz="36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Inoltre l</a:t>
            </a:r>
            <a:r>
              <a:rPr lang="it-IT" sz="36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’acqua ha molte cose da </a:t>
            </a:r>
            <a:r>
              <a:rPr lang="it-IT" sz="3600" b="1" cap="none" spc="0" dirty="0" err="1"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insegnarci…</a:t>
            </a:r>
            <a:endParaRPr lang="it-IT" sz="36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pic>
        <p:nvPicPr>
          <p:cNvPr id="6" name="Immagine 5" descr="imagesCA05VV1G.jpg"/>
          <p:cNvPicPr>
            <a:picLocks noChangeAspect="1"/>
          </p:cNvPicPr>
          <p:nvPr/>
        </p:nvPicPr>
        <p:blipFill>
          <a:blip r:embed="rId4" cstate="print"/>
          <a:stretch>
            <a:fillRect/>
          </a:stretch>
        </p:blipFill>
        <p:spPr>
          <a:xfrm>
            <a:off x="3131840" y="1628800"/>
            <a:ext cx="1847850" cy="2466975"/>
          </a:xfrm>
          <a:prstGeom prst="rect">
            <a:avLst/>
          </a:prstGeom>
        </p:spPr>
      </p:pic>
      <p:pic>
        <p:nvPicPr>
          <p:cNvPr id="7" name="Immagine 6" descr="imagesCAMPY7JD.jpg"/>
          <p:cNvPicPr>
            <a:picLocks noChangeAspect="1"/>
          </p:cNvPicPr>
          <p:nvPr/>
        </p:nvPicPr>
        <p:blipFill>
          <a:blip r:embed="rId5" cstate="print"/>
          <a:stretch>
            <a:fillRect/>
          </a:stretch>
        </p:blipFill>
        <p:spPr>
          <a:xfrm>
            <a:off x="1043608" y="4697760"/>
            <a:ext cx="2160240" cy="2160240"/>
          </a:xfrm>
          <a:prstGeom prst="rect">
            <a:avLst/>
          </a:prstGeom>
        </p:spPr>
      </p:pic>
      <p:pic>
        <p:nvPicPr>
          <p:cNvPr id="8" name="Immagine 7" descr="imagesCAD6SOOF.jpg"/>
          <p:cNvPicPr>
            <a:picLocks noChangeAspect="1"/>
          </p:cNvPicPr>
          <p:nvPr/>
        </p:nvPicPr>
        <p:blipFill>
          <a:blip r:embed="rId6" cstate="print"/>
          <a:stretch>
            <a:fillRect/>
          </a:stretch>
        </p:blipFill>
        <p:spPr>
          <a:xfrm>
            <a:off x="3491880" y="3966158"/>
            <a:ext cx="2304257" cy="2891842"/>
          </a:xfrm>
          <a:prstGeom prst="rect">
            <a:avLst/>
          </a:prstGeom>
        </p:spPr>
      </p:pic>
      <p:pic>
        <p:nvPicPr>
          <p:cNvPr id="9" name="Immagine 8" descr="imagesCAD93T4C.jpg"/>
          <p:cNvPicPr>
            <a:picLocks noChangeAspect="1"/>
          </p:cNvPicPr>
          <p:nvPr/>
        </p:nvPicPr>
        <p:blipFill>
          <a:blip r:embed="rId7" cstate="print"/>
          <a:stretch>
            <a:fillRect/>
          </a:stretch>
        </p:blipFill>
        <p:spPr>
          <a:xfrm>
            <a:off x="5076056" y="908720"/>
            <a:ext cx="3895516" cy="2592288"/>
          </a:xfrm>
          <a:prstGeom prst="rect">
            <a:avLst/>
          </a:prstGeom>
        </p:spPr>
      </p:pic>
      <p:sp>
        <p:nvSpPr>
          <p:cNvPr id="10" name="CasellaDiTesto 9"/>
          <p:cNvSpPr txBox="1"/>
          <p:nvPr/>
        </p:nvSpPr>
        <p:spPr>
          <a:xfrm>
            <a:off x="5974632" y="3789040"/>
            <a:ext cx="3169368" cy="2569934"/>
          </a:xfrm>
          <a:prstGeom prst="rect">
            <a:avLst/>
          </a:prstGeom>
          <a:noFill/>
        </p:spPr>
        <p:txBody>
          <a:bodyPr wrap="square" rtlCol="0">
            <a:spAutoFit/>
          </a:bodyPr>
          <a:lstStyle/>
          <a:p>
            <a:r>
              <a:rPr lang="it-IT" sz="2300" dirty="0" smtClean="0">
                <a:latin typeface="Advert" pitchFamily="66" charset="0"/>
              </a:rPr>
              <a:t>Allo stesso modo ognuno di noi </a:t>
            </a:r>
            <a:r>
              <a:rPr lang="it-IT" sz="2300" dirty="0" err="1" smtClean="0">
                <a:latin typeface="Advert" pitchFamily="66" charset="0"/>
              </a:rPr>
              <a:t>dovra’</a:t>
            </a:r>
            <a:r>
              <a:rPr lang="it-IT" sz="2300" dirty="0" smtClean="0">
                <a:latin typeface="Advert" pitchFamily="66" charset="0"/>
              </a:rPr>
              <a:t> riuscire a superare le </a:t>
            </a:r>
            <a:r>
              <a:rPr lang="it-IT" sz="2300" dirty="0" err="1" smtClean="0">
                <a:latin typeface="Advert" pitchFamily="66" charset="0"/>
              </a:rPr>
              <a:t>difficolta’</a:t>
            </a:r>
            <a:r>
              <a:rPr lang="it-IT" sz="2300" dirty="0" smtClean="0">
                <a:latin typeface="Advert" pitchFamily="66" charset="0"/>
              </a:rPr>
              <a:t> che si presenteranno vivendo , scegliendo anche </a:t>
            </a:r>
            <a:r>
              <a:rPr lang="it-IT" sz="2300" b="1" i="1" u="sng" dirty="0" smtClean="0">
                <a:latin typeface="Advert" pitchFamily="66" charset="0"/>
              </a:rPr>
              <a:t>come</a:t>
            </a:r>
            <a:r>
              <a:rPr lang="it-IT" sz="2300" dirty="0" smtClean="0">
                <a:latin typeface="Advert" pitchFamily="66" charset="0"/>
              </a:rPr>
              <a:t>  superarle...</a:t>
            </a:r>
            <a:endParaRPr lang="it-IT" sz="2300" dirty="0">
              <a:latin typeface="Advert" pitchFamily="66" charset="0"/>
            </a:endParaRPr>
          </a:p>
        </p:txBody>
      </p:sp>
      <p:sp>
        <p:nvSpPr>
          <p:cNvPr id="11" name="CasellaDiTesto 10"/>
          <p:cNvSpPr txBox="1"/>
          <p:nvPr/>
        </p:nvSpPr>
        <p:spPr>
          <a:xfrm>
            <a:off x="0" y="3717032"/>
            <a:ext cx="3960440" cy="1015663"/>
          </a:xfrm>
          <a:prstGeom prst="rect">
            <a:avLst/>
          </a:prstGeom>
          <a:noFill/>
        </p:spPr>
        <p:txBody>
          <a:bodyPr wrap="square" rtlCol="0">
            <a:spAutoFit/>
          </a:bodyPr>
          <a:lstStyle/>
          <a:p>
            <a:r>
              <a:rPr lang="it-IT" sz="2000" dirty="0" smtClean="0">
                <a:latin typeface="Advert" pitchFamily="66" charset="0"/>
              </a:rPr>
              <a:t>L’acqua continua a scorrere indisturbata nonostante gli ostacoli che le si parano </a:t>
            </a:r>
            <a:r>
              <a:rPr lang="it-IT" sz="2000" dirty="0" err="1" smtClean="0">
                <a:latin typeface="Advert" pitchFamily="66" charset="0"/>
              </a:rPr>
              <a:t>davanti…</a:t>
            </a:r>
            <a:endParaRPr lang="it-IT" sz="2000" dirty="0">
              <a:latin typeface="Advert"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05"/>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 calcmode="lin" valueType="num">
                                      <p:cBhvr>
                                        <p:cTn id="9" dur="2000" fill="hold"/>
                                        <p:tgtEl>
                                          <p:spTgt spid="5"/>
                                        </p:tgtEl>
                                        <p:attrNameLst>
                                          <p:attrName>ppt_x</p:attrName>
                                        </p:attrNameLst>
                                      </p:cBhvr>
                                      <p:tavLst>
                                        <p:tav tm="0">
                                          <p:val>
                                            <p:strVal val="#ppt_x-.2"/>
                                          </p:val>
                                        </p:tav>
                                        <p:tav tm="100000">
                                          <p:val>
                                            <p:strVal val="#ppt_x"/>
                                          </p:val>
                                        </p:tav>
                                      </p:tavLst>
                                    </p:anim>
                                    <p:anim calcmode="lin" valueType="num">
                                      <p:cBhvr>
                                        <p:cTn id="10" dur="2000" fill="hold"/>
                                        <p:tgtEl>
                                          <p:spTgt spid="5"/>
                                        </p:tgtEl>
                                        <p:attrNameLst>
                                          <p:attrName>ppt_y</p:attrName>
                                        </p:attrNameLst>
                                      </p:cBhvr>
                                      <p:tavLst>
                                        <p:tav tm="0">
                                          <p:val>
                                            <p:strVal val="#ppt_y"/>
                                          </p:val>
                                        </p:tav>
                                        <p:tav tm="100000">
                                          <p:val>
                                            <p:strVal val="#ppt_y"/>
                                          </p:val>
                                        </p:tav>
                                      </p:tavLst>
                                    </p:anim>
                                    <p:animEffect transition="in" filter="fade">
                                      <p:cBhvr>
                                        <p:cTn id="11" dur="2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6"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870">
                                          <p:stCondLst>
                                            <p:cond delay="0"/>
                                          </p:stCondLst>
                                        </p:cTn>
                                        <p:tgtEl>
                                          <p:spTgt spid="11"/>
                                        </p:tgtEl>
                                      </p:cBhvr>
                                    </p:animEffect>
                                    <p:anim calcmode="lin" valueType="num">
                                      <p:cBhvr>
                                        <p:cTn id="17" dur="2733"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8" dur="996"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9" dur="996" tmFilter="0, 0; 0.125,0.2665; 0.25,0.4; 0.375,0.465; 0.5,0.5;  0.625,0.535; 0.75,0.6; 0.875,0.7335; 1,1">
                                          <p:stCondLst>
                                            <p:cond delay="996"/>
                                          </p:stCondLst>
                                        </p:cTn>
                                        <p:tgtEl>
                                          <p:spTgt spid="11"/>
                                        </p:tgtEl>
                                        <p:attrNameLst>
                                          <p:attrName>ppt_y</p:attrName>
                                        </p:attrNameLst>
                                      </p:cBhvr>
                                      <p:tavLst>
                                        <p:tav tm="0" fmla="#ppt_y-sin(pi*$)/9">
                                          <p:val>
                                            <p:fltVal val="0"/>
                                          </p:val>
                                        </p:tav>
                                        <p:tav tm="100000">
                                          <p:val>
                                            <p:fltVal val="1"/>
                                          </p:val>
                                        </p:tav>
                                      </p:tavLst>
                                    </p:anim>
                                    <p:anim calcmode="lin" valueType="num">
                                      <p:cBhvr>
                                        <p:cTn id="20" dur="498" tmFilter="0, 0; 0.125,0.2665; 0.25,0.4; 0.375,0.465; 0.5,0.5;  0.625,0.535; 0.75,0.6; 0.875,0.7335; 1,1">
                                          <p:stCondLst>
                                            <p:cond delay="1986"/>
                                          </p:stCondLst>
                                        </p:cTn>
                                        <p:tgtEl>
                                          <p:spTgt spid="11"/>
                                        </p:tgtEl>
                                        <p:attrNameLst>
                                          <p:attrName>ppt_y</p:attrName>
                                        </p:attrNameLst>
                                      </p:cBhvr>
                                      <p:tavLst>
                                        <p:tav tm="0" fmla="#ppt_y-sin(pi*$)/27">
                                          <p:val>
                                            <p:fltVal val="0"/>
                                          </p:val>
                                        </p:tav>
                                        <p:tav tm="100000">
                                          <p:val>
                                            <p:fltVal val="1"/>
                                          </p:val>
                                        </p:tav>
                                      </p:tavLst>
                                    </p:anim>
                                    <p:anim calcmode="lin" valueType="num">
                                      <p:cBhvr>
                                        <p:cTn id="21" dur="246" tmFilter="0, 0; 0.125,0.2665; 0.25,0.4; 0.375,0.465; 0.5,0.5;  0.625,0.535; 0.75,0.6; 0.875,0.7335; 1,1">
                                          <p:stCondLst>
                                            <p:cond delay="2484"/>
                                          </p:stCondLst>
                                        </p:cTn>
                                        <p:tgtEl>
                                          <p:spTgt spid="11"/>
                                        </p:tgtEl>
                                        <p:attrNameLst>
                                          <p:attrName>ppt_y</p:attrName>
                                        </p:attrNameLst>
                                      </p:cBhvr>
                                      <p:tavLst>
                                        <p:tav tm="0" fmla="#ppt_y-sin(pi*$)/81">
                                          <p:val>
                                            <p:fltVal val="0"/>
                                          </p:val>
                                        </p:tav>
                                        <p:tav tm="100000">
                                          <p:val>
                                            <p:fltVal val="1"/>
                                          </p:val>
                                        </p:tav>
                                      </p:tavLst>
                                    </p:anim>
                                    <p:animScale>
                                      <p:cBhvr>
                                        <p:cTn id="22" dur="39">
                                          <p:stCondLst>
                                            <p:cond delay="975"/>
                                          </p:stCondLst>
                                        </p:cTn>
                                        <p:tgtEl>
                                          <p:spTgt spid="11"/>
                                        </p:tgtEl>
                                      </p:cBhvr>
                                      <p:to x="100000" y="60000"/>
                                    </p:animScale>
                                    <p:animScale>
                                      <p:cBhvr>
                                        <p:cTn id="23" dur="249" decel="50000">
                                          <p:stCondLst>
                                            <p:cond delay="1014"/>
                                          </p:stCondLst>
                                        </p:cTn>
                                        <p:tgtEl>
                                          <p:spTgt spid="11"/>
                                        </p:tgtEl>
                                      </p:cBhvr>
                                      <p:to x="100000" y="100000"/>
                                    </p:animScale>
                                    <p:animScale>
                                      <p:cBhvr>
                                        <p:cTn id="24" dur="39">
                                          <p:stCondLst>
                                            <p:cond delay="1968"/>
                                          </p:stCondLst>
                                        </p:cTn>
                                        <p:tgtEl>
                                          <p:spTgt spid="11"/>
                                        </p:tgtEl>
                                      </p:cBhvr>
                                      <p:to x="100000" y="80000"/>
                                    </p:animScale>
                                    <p:animScale>
                                      <p:cBhvr>
                                        <p:cTn id="25" dur="249" decel="50000">
                                          <p:stCondLst>
                                            <p:cond delay="2007"/>
                                          </p:stCondLst>
                                        </p:cTn>
                                        <p:tgtEl>
                                          <p:spTgt spid="11"/>
                                        </p:tgtEl>
                                      </p:cBhvr>
                                      <p:to x="100000" y="100000"/>
                                    </p:animScale>
                                    <p:animScale>
                                      <p:cBhvr>
                                        <p:cTn id="26" dur="39">
                                          <p:stCondLst>
                                            <p:cond delay="2463"/>
                                          </p:stCondLst>
                                        </p:cTn>
                                        <p:tgtEl>
                                          <p:spTgt spid="11"/>
                                        </p:tgtEl>
                                      </p:cBhvr>
                                      <p:to x="100000" y="90000"/>
                                    </p:animScale>
                                    <p:animScale>
                                      <p:cBhvr>
                                        <p:cTn id="27" dur="249" decel="50000">
                                          <p:stCondLst>
                                            <p:cond delay="2502"/>
                                          </p:stCondLst>
                                        </p:cTn>
                                        <p:tgtEl>
                                          <p:spTgt spid="11"/>
                                        </p:tgtEl>
                                      </p:cBhvr>
                                      <p:to x="100000" y="100000"/>
                                    </p:animScale>
                                    <p:animScale>
                                      <p:cBhvr>
                                        <p:cTn id="28" dur="39">
                                          <p:stCondLst>
                                            <p:cond delay="2712"/>
                                          </p:stCondLst>
                                        </p:cTn>
                                        <p:tgtEl>
                                          <p:spTgt spid="11"/>
                                        </p:tgtEl>
                                      </p:cBhvr>
                                      <p:to x="100000" y="95000"/>
                                    </p:animScale>
                                    <p:animScale>
                                      <p:cBhvr>
                                        <p:cTn id="29" dur="249" decel="50000">
                                          <p:stCondLst>
                                            <p:cond delay="2751"/>
                                          </p:stCondLst>
                                        </p:cTn>
                                        <p:tgtEl>
                                          <p:spTgt spid="11"/>
                                        </p:tgtEl>
                                      </p:cBhvr>
                                      <p:to x="100000" y="100000"/>
                                    </p:animScale>
                                  </p:childTnLst>
                                </p:cTn>
                              </p:par>
                              <p:par>
                                <p:cTn id="30" presetID="42" presetClass="entr" presetSubtype="0"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3000"/>
                                        <p:tgtEl>
                                          <p:spTgt spid="3"/>
                                        </p:tgtEl>
                                      </p:cBhvr>
                                    </p:animEffect>
                                    <p:anim calcmode="lin" valueType="num">
                                      <p:cBhvr>
                                        <p:cTn id="33" dur="3000" fill="hold"/>
                                        <p:tgtEl>
                                          <p:spTgt spid="3"/>
                                        </p:tgtEl>
                                        <p:attrNameLst>
                                          <p:attrName>ppt_x</p:attrName>
                                        </p:attrNameLst>
                                      </p:cBhvr>
                                      <p:tavLst>
                                        <p:tav tm="0">
                                          <p:val>
                                            <p:strVal val="#ppt_x"/>
                                          </p:val>
                                        </p:tav>
                                        <p:tav tm="100000">
                                          <p:val>
                                            <p:strVal val="#ppt_x"/>
                                          </p:val>
                                        </p:tav>
                                      </p:tavLst>
                                    </p:anim>
                                    <p:anim calcmode="lin" valueType="num">
                                      <p:cBhvr>
                                        <p:cTn id="34" dur="3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8" presetClass="entr" presetSubtype="0" accel="100000"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2000" fill="hold"/>
                                        <p:tgtEl>
                                          <p:spTgt spid="6"/>
                                        </p:tgtEl>
                                        <p:attrNameLst>
                                          <p:attrName>ppt_w</p:attrName>
                                        </p:attrNameLst>
                                      </p:cBhvr>
                                      <p:tavLst>
                                        <p:tav tm="0">
                                          <p:val>
                                            <p:strVal val="#ppt_w*2.5"/>
                                          </p:val>
                                        </p:tav>
                                        <p:tav tm="100000">
                                          <p:val>
                                            <p:strVal val="#ppt_w"/>
                                          </p:val>
                                        </p:tav>
                                      </p:tavLst>
                                    </p:anim>
                                    <p:anim calcmode="lin" valueType="num">
                                      <p:cBhvr>
                                        <p:cTn id="40" dur="2000" fill="hold"/>
                                        <p:tgtEl>
                                          <p:spTgt spid="6"/>
                                        </p:tgtEl>
                                        <p:attrNameLst>
                                          <p:attrName>ppt_h</p:attrName>
                                        </p:attrNameLst>
                                      </p:cBhvr>
                                      <p:tavLst>
                                        <p:tav tm="0">
                                          <p:val>
                                            <p:strVal val="#ppt_h*0.01"/>
                                          </p:val>
                                        </p:tav>
                                        <p:tav tm="100000">
                                          <p:val>
                                            <p:strVal val="#ppt_h"/>
                                          </p:val>
                                        </p:tav>
                                      </p:tavLst>
                                    </p:anim>
                                    <p:anim calcmode="lin" valueType="num">
                                      <p:cBhvr>
                                        <p:cTn id="41" dur="2000" fill="hold"/>
                                        <p:tgtEl>
                                          <p:spTgt spid="6"/>
                                        </p:tgtEl>
                                        <p:attrNameLst>
                                          <p:attrName>ppt_x</p:attrName>
                                        </p:attrNameLst>
                                      </p:cBhvr>
                                      <p:tavLst>
                                        <p:tav tm="0">
                                          <p:val>
                                            <p:strVal val="#ppt_x"/>
                                          </p:val>
                                        </p:tav>
                                        <p:tav tm="100000">
                                          <p:val>
                                            <p:strVal val="#ppt_x"/>
                                          </p:val>
                                        </p:tav>
                                      </p:tavLst>
                                    </p:anim>
                                    <p:anim calcmode="lin" valueType="num">
                                      <p:cBhvr>
                                        <p:cTn id="42" dur="2000" fill="hold"/>
                                        <p:tgtEl>
                                          <p:spTgt spid="6"/>
                                        </p:tgtEl>
                                        <p:attrNameLst>
                                          <p:attrName>ppt_y</p:attrName>
                                        </p:attrNameLst>
                                      </p:cBhvr>
                                      <p:tavLst>
                                        <p:tav tm="0">
                                          <p:val>
                                            <p:strVal val="#ppt_h+1"/>
                                          </p:val>
                                        </p:tav>
                                        <p:tav tm="100000">
                                          <p:val>
                                            <p:strVal val="#ppt_y"/>
                                          </p:val>
                                        </p:tav>
                                      </p:tavLst>
                                    </p:anim>
                                    <p:animEffect transition="in" filter="fade">
                                      <p:cBhvr>
                                        <p:cTn id="43" dur="2000"/>
                                        <p:tgtEl>
                                          <p:spTgt spid="6"/>
                                        </p:tgtEl>
                                      </p:cBhvr>
                                    </p:animEffect>
                                  </p:childTnLst>
                                </p:cTn>
                              </p:par>
                            </p:childTnLst>
                          </p:cTn>
                        </p:par>
                      </p:childTnLst>
                    </p:cTn>
                  </p:par>
                  <p:par>
                    <p:cTn id="44" fill="hold">
                      <p:stCondLst>
                        <p:cond delay="indefinite"/>
                      </p:stCondLst>
                      <p:childTnLst>
                        <p:par>
                          <p:cTn id="45" fill="hold">
                            <p:stCondLst>
                              <p:cond delay="0"/>
                            </p:stCondLst>
                            <p:childTnLst>
                              <p:par>
                                <p:cTn id="46" presetID="25" presetClass="entr" presetSubtype="0"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1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49" dur="1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50" dur="1500" accel="50000" fill="hold">
                                          <p:stCondLst>
                                            <p:cond delay="1500"/>
                                          </p:stCondLst>
                                        </p:cTn>
                                        <p:tgtEl>
                                          <p:spTgt spid="10"/>
                                        </p:tgtEl>
                                        <p:attrNameLst>
                                          <p:attrName>ppt_w</p:attrName>
                                        </p:attrNameLst>
                                      </p:cBhvr>
                                      <p:tavLst>
                                        <p:tav tm="0">
                                          <p:val>
                                            <p:strVal val="#ppt_w*.05"/>
                                          </p:val>
                                        </p:tav>
                                        <p:tav tm="100000">
                                          <p:val>
                                            <p:strVal val="#ppt_w"/>
                                          </p:val>
                                        </p:tav>
                                      </p:tavLst>
                                    </p:anim>
                                    <p:anim calcmode="lin" valueType="num">
                                      <p:cBhvr>
                                        <p:cTn id="51" dur="3000" fill="hold"/>
                                        <p:tgtEl>
                                          <p:spTgt spid="10"/>
                                        </p:tgtEl>
                                        <p:attrNameLst>
                                          <p:attrName>ppt_h</p:attrName>
                                        </p:attrNameLst>
                                      </p:cBhvr>
                                      <p:tavLst>
                                        <p:tav tm="0">
                                          <p:val>
                                            <p:strVal val="#ppt_h"/>
                                          </p:val>
                                        </p:tav>
                                        <p:tav tm="100000">
                                          <p:val>
                                            <p:strVal val="#ppt_h"/>
                                          </p:val>
                                        </p:tav>
                                      </p:tavLst>
                                    </p:anim>
                                    <p:anim calcmode="lin" valueType="num">
                                      <p:cBhvr>
                                        <p:cTn id="52" dur="1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53" dur="1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54" dur="1500" accel="50000" fill="hold">
                                          <p:stCondLst>
                                            <p:cond delay="1500"/>
                                          </p:stCondLst>
                                        </p:cTn>
                                        <p:tgtEl>
                                          <p:spTgt spid="10"/>
                                        </p:tgtEl>
                                        <p:attrNameLst>
                                          <p:attrName>ppt_y</p:attrName>
                                        </p:attrNameLst>
                                      </p:cBhvr>
                                      <p:tavLst>
                                        <p:tav tm="0">
                                          <p:val>
                                            <p:strVal val="#ppt_y+.1"/>
                                          </p:val>
                                        </p:tav>
                                        <p:tav tm="100000">
                                          <p:val>
                                            <p:strVal val="#ppt_y"/>
                                          </p:val>
                                        </p:tav>
                                      </p:tavLst>
                                    </p:anim>
                                    <p:animEffect transition="in" filter="fade">
                                      <p:cBhvr>
                                        <p:cTn id="55" dur="3000" decel="50000">
                                          <p:stCondLst>
                                            <p:cond delay="0"/>
                                          </p:stCondLst>
                                        </p:cTn>
                                        <p:tgtEl>
                                          <p:spTgt spid="10"/>
                                        </p:tgtEl>
                                      </p:cBhvr>
                                    </p:animEffect>
                                  </p:childTnLst>
                                </p:cTn>
                              </p:par>
                              <p:par>
                                <p:cTn id="56" presetID="19" presetClass="entr" presetSubtype="1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0" fill="hold"/>
                                        <p:tgtEl>
                                          <p:spTgt spid="7"/>
                                        </p:tgtEl>
                                        <p:attrNameLst>
                                          <p:attrName>ppt_w</p:attrName>
                                        </p:attrNameLst>
                                      </p:cBhvr>
                                      <p:tavLst>
                                        <p:tav tm="0" fmla="#ppt_w*sin(2.5*pi*$)">
                                          <p:val>
                                            <p:fltVal val="0"/>
                                          </p:val>
                                        </p:tav>
                                        <p:tav tm="100000">
                                          <p:val>
                                            <p:fltVal val="1"/>
                                          </p:val>
                                        </p:tav>
                                      </p:tavLst>
                                    </p:anim>
                                    <p:anim calcmode="lin" valueType="num">
                                      <p:cBhvr>
                                        <p:cTn id="59" dur="5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55" presetClass="entr" presetSubtype="0" fill="hold" nodeType="click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2000" fill="hold"/>
                                        <p:tgtEl>
                                          <p:spTgt spid="8"/>
                                        </p:tgtEl>
                                        <p:attrNameLst>
                                          <p:attrName>ppt_w</p:attrName>
                                        </p:attrNameLst>
                                      </p:cBhvr>
                                      <p:tavLst>
                                        <p:tav tm="0">
                                          <p:val>
                                            <p:strVal val="#ppt_w*0.70"/>
                                          </p:val>
                                        </p:tav>
                                        <p:tav tm="100000">
                                          <p:val>
                                            <p:strVal val="#ppt_w"/>
                                          </p:val>
                                        </p:tav>
                                      </p:tavLst>
                                    </p:anim>
                                    <p:anim calcmode="lin" valueType="num">
                                      <p:cBhvr>
                                        <p:cTn id="65" dur="2000" fill="hold"/>
                                        <p:tgtEl>
                                          <p:spTgt spid="8"/>
                                        </p:tgtEl>
                                        <p:attrNameLst>
                                          <p:attrName>ppt_h</p:attrName>
                                        </p:attrNameLst>
                                      </p:cBhvr>
                                      <p:tavLst>
                                        <p:tav tm="0">
                                          <p:val>
                                            <p:strVal val="#ppt_h"/>
                                          </p:val>
                                        </p:tav>
                                        <p:tav tm="100000">
                                          <p:val>
                                            <p:strVal val="#ppt_h"/>
                                          </p:val>
                                        </p:tav>
                                      </p:tavLst>
                                    </p:anim>
                                    <p:animEffect transition="in" filter="fade">
                                      <p:cBhvr>
                                        <p:cTn id="66" dur="2000"/>
                                        <p:tgtEl>
                                          <p:spTgt spid="8"/>
                                        </p:tgtEl>
                                      </p:cBhvr>
                                    </p:animEffect>
                                  </p:childTnLst>
                                </p:cTn>
                              </p:par>
                            </p:childTnLst>
                          </p:cTn>
                        </p:par>
                      </p:childTnLst>
                    </p:cTn>
                  </p:par>
                  <p:par>
                    <p:cTn id="67" fill="hold">
                      <p:stCondLst>
                        <p:cond delay="indefinite"/>
                      </p:stCondLst>
                      <p:childTnLst>
                        <p:par>
                          <p:cTn id="68" fill="hold">
                            <p:stCondLst>
                              <p:cond delay="0"/>
                            </p:stCondLst>
                            <p:childTnLst>
                              <p:par>
                                <p:cTn id="69" presetID="23" presetClass="entr" presetSubtype="16" fill="hold" nodeType="click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2000" fill="hold"/>
                                        <p:tgtEl>
                                          <p:spTgt spid="9"/>
                                        </p:tgtEl>
                                        <p:attrNameLst>
                                          <p:attrName>ppt_w</p:attrName>
                                        </p:attrNameLst>
                                      </p:cBhvr>
                                      <p:tavLst>
                                        <p:tav tm="0">
                                          <p:val>
                                            <p:fltVal val="0"/>
                                          </p:val>
                                        </p:tav>
                                        <p:tav tm="100000">
                                          <p:val>
                                            <p:strVal val="#ppt_w"/>
                                          </p:val>
                                        </p:tav>
                                      </p:tavLst>
                                    </p:anim>
                                    <p:anim calcmode="lin" valueType="num">
                                      <p:cBhvr>
                                        <p:cTn id="72"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tubatur.jpg"/>
          <p:cNvPicPr>
            <a:picLocks noChangeAspect="1"/>
          </p:cNvPicPr>
          <p:nvPr/>
        </p:nvPicPr>
        <p:blipFill>
          <a:blip r:embed="rId3" cstate="print"/>
          <a:stretch>
            <a:fillRect/>
          </a:stretch>
        </p:blipFill>
        <p:spPr>
          <a:xfrm>
            <a:off x="323528" y="260648"/>
            <a:ext cx="5400598" cy="3240360"/>
          </a:xfrm>
          <a:prstGeom prst="rect">
            <a:avLst/>
          </a:prstGeom>
        </p:spPr>
      </p:pic>
      <p:pic>
        <p:nvPicPr>
          <p:cNvPr id="3" name="Immagine 2" descr="perdita.bmp"/>
          <p:cNvPicPr>
            <a:picLocks noChangeAspect="1"/>
          </p:cNvPicPr>
          <p:nvPr/>
        </p:nvPicPr>
        <p:blipFill>
          <a:blip r:embed="rId4" cstate="print"/>
          <a:stretch>
            <a:fillRect/>
          </a:stretch>
        </p:blipFill>
        <p:spPr>
          <a:xfrm>
            <a:off x="4499992" y="620688"/>
            <a:ext cx="2304256" cy="2599114"/>
          </a:xfrm>
          <a:prstGeom prst="rect">
            <a:avLst/>
          </a:prstGeom>
        </p:spPr>
      </p:pic>
      <p:pic>
        <p:nvPicPr>
          <p:cNvPr id="6" name="Immagine 5" descr="imagesCAH00HM2.jpg"/>
          <p:cNvPicPr>
            <a:picLocks noChangeAspect="1"/>
          </p:cNvPicPr>
          <p:nvPr/>
        </p:nvPicPr>
        <p:blipFill>
          <a:blip r:embed="rId5" cstate="print"/>
          <a:stretch>
            <a:fillRect/>
          </a:stretch>
        </p:blipFill>
        <p:spPr>
          <a:xfrm>
            <a:off x="6588224" y="4166236"/>
            <a:ext cx="2016224" cy="2691763"/>
          </a:xfrm>
          <a:prstGeom prst="rect">
            <a:avLst/>
          </a:prstGeom>
        </p:spPr>
      </p:pic>
      <p:pic>
        <p:nvPicPr>
          <p:cNvPr id="8" name="Immagine 7" descr="imagesCAA3TFKQ.jpg"/>
          <p:cNvPicPr>
            <a:picLocks noChangeAspect="1"/>
          </p:cNvPicPr>
          <p:nvPr/>
        </p:nvPicPr>
        <p:blipFill>
          <a:blip r:embed="rId6" cstate="print"/>
          <a:stretch>
            <a:fillRect/>
          </a:stretch>
        </p:blipFill>
        <p:spPr>
          <a:xfrm>
            <a:off x="6948264" y="764704"/>
            <a:ext cx="2051720" cy="3083185"/>
          </a:xfrm>
          <a:prstGeom prst="rect">
            <a:avLst/>
          </a:prstGeom>
        </p:spPr>
      </p:pic>
      <p:sp>
        <p:nvSpPr>
          <p:cNvPr id="9" name="CasellaDiTesto 8"/>
          <p:cNvSpPr txBox="1"/>
          <p:nvPr/>
        </p:nvSpPr>
        <p:spPr>
          <a:xfrm>
            <a:off x="7127776" y="188640"/>
            <a:ext cx="2016224" cy="4524315"/>
          </a:xfrm>
          <a:prstGeom prst="rect">
            <a:avLst/>
          </a:prstGeom>
          <a:noFill/>
        </p:spPr>
        <p:txBody>
          <a:bodyPr wrap="square" rtlCol="0">
            <a:spAutoFit/>
          </a:bodyPr>
          <a:lstStyle/>
          <a:p>
            <a:r>
              <a:rPr lang="it-IT" dirty="0" smtClean="0">
                <a:latin typeface="Advert" pitchFamily="66" charset="0"/>
              </a:rPr>
              <a:t>Così anche la persona dovrebbe avere la capacità e il coraggio di abbandonare le strade che gli altri vogliono che lui percorra, per imboccare la sua strada che, senza dubbio, gli renderà la vita più facile perché avrà vissuto la vita a modo suo, seguendo le proprie passioni.</a:t>
            </a:r>
            <a:endParaRPr lang="it-IT" dirty="0">
              <a:latin typeface="Advert" pitchFamily="66" charset="0"/>
            </a:endParaRPr>
          </a:p>
        </p:txBody>
      </p:sp>
      <p:pic>
        <p:nvPicPr>
          <p:cNvPr id="10" name="Immagine 9" descr="imagesCAC592EU.jpg"/>
          <p:cNvPicPr>
            <a:picLocks noChangeAspect="1"/>
          </p:cNvPicPr>
          <p:nvPr/>
        </p:nvPicPr>
        <p:blipFill>
          <a:blip r:embed="rId7" cstate="print"/>
          <a:stretch>
            <a:fillRect/>
          </a:stretch>
        </p:blipFill>
        <p:spPr>
          <a:xfrm>
            <a:off x="3923928" y="3861048"/>
            <a:ext cx="2520280" cy="2100233"/>
          </a:xfrm>
          <a:prstGeom prst="rect">
            <a:avLst/>
          </a:prstGeom>
        </p:spPr>
      </p:pic>
      <p:pic>
        <p:nvPicPr>
          <p:cNvPr id="11" name="Immagine 10" descr="imagesCAMVE1DP.jpg"/>
          <p:cNvPicPr>
            <a:picLocks noChangeAspect="1"/>
          </p:cNvPicPr>
          <p:nvPr/>
        </p:nvPicPr>
        <p:blipFill>
          <a:blip r:embed="rId8" cstate="print"/>
          <a:stretch>
            <a:fillRect/>
          </a:stretch>
        </p:blipFill>
        <p:spPr>
          <a:xfrm>
            <a:off x="2195736" y="4581128"/>
            <a:ext cx="2495550" cy="1828800"/>
          </a:xfrm>
          <a:prstGeom prst="rect">
            <a:avLst/>
          </a:prstGeom>
        </p:spPr>
      </p:pic>
      <p:pic>
        <p:nvPicPr>
          <p:cNvPr id="12" name="Immagine 11" descr="strada.bmp"/>
          <p:cNvPicPr>
            <a:picLocks noChangeAspect="1"/>
          </p:cNvPicPr>
          <p:nvPr/>
        </p:nvPicPr>
        <p:blipFill>
          <a:blip r:embed="rId9" cstate="print"/>
          <a:stretch>
            <a:fillRect/>
          </a:stretch>
        </p:blipFill>
        <p:spPr>
          <a:xfrm>
            <a:off x="0" y="5115143"/>
            <a:ext cx="2619048" cy="1742857"/>
          </a:xfrm>
          <a:prstGeom prst="rect">
            <a:avLst/>
          </a:prstGeom>
        </p:spPr>
      </p:pic>
      <p:sp>
        <p:nvSpPr>
          <p:cNvPr id="13" name="CasellaDiTesto 12"/>
          <p:cNvSpPr txBox="1"/>
          <p:nvPr/>
        </p:nvSpPr>
        <p:spPr>
          <a:xfrm>
            <a:off x="0" y="3645024"/>
            <a:ext cx="6336704" cy="1631216"/>
          </a:xfrm>
          <a:prstGeom prst="rect">
            <a:avLst/>
          </a:prstGeom>
          <a:noFill/>
        </p:spPr>
        <p:txBody>
          <a:bodyPr wrap="square" rtlCol="0">
            <a:spAutoFit/>
          </a:bodyPr>
          <a:lstStyle/>
          <a:p>
            <a:r>
              <a:rPr lang="it-IT" sz="2000" dirty="0" smtClean="0">
                <a:latin typeface="Advert" pitchFamily="66" charset="0"/>
              </a:rPr>
              <a:t>Si possono costruire con perfetti criteri logistici tubature che si intersecano alla perfezione per far arrivare l’acqua in un determinato punto, ma basta una minuscola fessura e l’acqua non esiterà nemmeno un attimo a passare per la strada più </a:t>
            </a:r>
            <a:r>
              <a:rPr lang="it-IT" sz="2000" dirty="0" err="1" smtClean="0">
                <a:latin typeface="Advert" pitchFamily="66" charset="0"/>
              </a:rPr>
              <a:t>breve…</a:t>
            </a:r>
            <a:endParaRPr lang="it-IT" sz="2000" dirty="0">
              <a:latin typeface="Advert"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000"/>
                                        <p:tgtEl>
                                          <p:spTgt spid="13"/>
                                        </p:tgtEl>
                                      </p:cBhvr>
                                    </p:animEffect>
                                  </p:childTnLst>
                                </p:cTn>
                              </p:par>
                              <p:par>
                                <p:cTn id="8" presetID="55"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ppt_w*0.70"/>
                                          </p:val>
                                        </p:tav>
                                        <p:tav tm="100000">
                                          <p:val>
                                            <p:strVal val="#ppt_w"/>
                                          </p:val>
                                        </p:tav>
                                      </p:tavLst>
                                    </p:anim>
                                    <p:anim calcmode="lin" valueType="num">
                                      <p:cBhvr>
                                        <p:cTn id="11" dur="3000" fill="hold"/>
                                        <p:tgtEl>
                                          <p:spTgt spid="2"/>
                                        </p:tgtEl>
                                        <p:attrNameLst>
                                          <p:attrName>ppt_h</p:attrName>
                                        </p:attrNameLst>
                                      </p:cBhvr>
                                      <p:tavLst>
                                        <p:tav tm="0">
                                          <p:val>
                                            <p:strVal val="#ppt_h"/>
                                          </p:val>
                                        </p:tav>
                                        <p:tav tm="100000">
                                          <p:val>
                                            <p:strVal val="#ppt_h"/>
                                          </p:val>
                                        </p:tav>
                                      </p:tavLst>
                                    </p:anim>
                                    <p:animEffect transition="in" filter="fade">
                                      <p:cBhvr>
                                        <p:cTn id="12" dur="3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4" presetClass="entr" presetSubtype="0" accel="10000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2000" fill="hold"/>
                                        <p:tgtEl>
                                          <p:spTgt spid="3"/>
                                        </p:tgtEl>
                                        <p:attrNameLst>
                                          <p:attrName>ppt_w</p:attrName>
                                        </p:attrNameLst>
                                      </p:cBhvr>
                                      <p:tavLst>
                                        <p:tav tm="0">
                                          <p:val>
                                            <p:strVal val="#ppt_w*0.05"/>
                                          </p:val>
                                        </p:tav>
                                        <p:tav tm="100000">
                                          <p:val>
                                            <p:strVal val="#ppt_w"/>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anim calcmode="lin" valueType="num">
                                      <p:cBhvr>
                                        <p:cTn id="19" dur="2000" fill="hold"/>
                                        <p:tgtEl>
                                          <p:spTgt spid="3"/>
                                        </p:tgtEl>
                                        <p:attrNameLst>
                                          <p:attrName>ppt_x</p:attrName>
                                        </p:attrNameLst>
                                      </p:cBhvr>
                                      <p:tavLst>
                                        <p:tav tm="0">
                                          <p:val>
                                            <p:strVal val="#ppt_x-.2"/>
                                          </p:val>
                                        </p:tav>
                                        <p:tav tm="100000">
                                          <p:val>
                                            <p:strVal val="#ppt_x"/>
                                          </p:val>
                                        </p:tav>
                                      </p:tavLst>
                                    </p:anim>
                                    <p:anim calcmode="lin" valueType="num">
                                      <p:cBhvr>
                                        <p:cTn id="20" dur="2000" fill="hold"/>
                                        <p:tgtEl>
                                          <p:spTgt spid="3"/>
                                        </p:tgtEl>
                                        <p:attrNameLst>
                                          <p:attrName>ppt_y</p:attrName>
                                        </p:attrNameLst>
                                      </p:cBhvr>
                                      <p:tavLst>
                                        <p:tav tm="0">
                                          <p:val>
                                            <p:strVal val="#ppt_y"/>
                                          </p:val>
                                        </p:tav>
                                        <p:tav tm="100000">
                                          <p:val>
                                            <p:strVal val="#ppt_y"/>
                                          </p:val>
                                        </p:tav>
                                      </p:tavLst>
                                    </p:anim>
                                    <p:animEffect transition="in" filter="fade">
                                      <p:cBhvr>
                                        <p:cTn id="21" dur="2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5"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anim calcmode="lin" valueType="num">
                                      <p:cBhvr>
                                        <p:cTn id="28"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9" dur="3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nodeType="clickEffect">
                                  <p:stCondLst>
                                    <p:cond delay="0"/>
                                  </p:stCondLst>
                                  <p:iterate type="lt">
                                    <p:tmPct val="5000"/>
                                  </p:iterate>
                                  <p:childTnLst>
                                    <p:set>
                                      <p:cBhvr>
                                        <p:cTn id="33" dur="1" fill="hold">
                                          <p:stCondLst>
                                            <p:cond delay="0"/>
                                          </p:stCondLst>
                                        </p:cTn>
                                        <p:tgtEl>
                                          <p:spTgt spid="6"/>
                                        </p:tgtEl>
                                        <p:attrNameLst>
                                          <p:attrName>style.visibility</p:attrName>
                                        </p:attrNameLst>
                                      </p:cBhvr>
                                      <p:to>
                                        <p:strVal val="visible"/>
                                      </p:to>
                                    </p:set>
                                    <p:anim calcmode="lin" valueType="num">
                                      <p:cBhvr>
                                        <p:cTn id="34" dur="2000" fill="hold"/>
                                        <p:tgtEl>
                                          <p:spTgt spid="6"/>
                                        </p:tgtEl>
                                        <p:attrNameLst>
                                          <p:attrName>ppt_w</p:attrName>
                                        </p:attrNameLst>
                                      </p:cBhvr>
                                      <p:tavLst>
                                        <p:tav tm="0">
                                          <p:val>
                                            <p:fltVal val="0"/>
                                          </p:val>
                                        </p:tav>
                                        <p:tav tm="100000">
                                          <p:val>
                                            <p:strVal val="#ppt_w"/>
                                          </p:val>
                                        </p:tav>
                                      </p:tavLst>
                                    </p:anim>
                                    <p:anim calcmode="lin" valueType="num">
                                      <p:cBhvr>
                                        <p:cTn id="35" dur="2000" fill="hold"/>
                                        <p:tgtEl>
                                          <p:spTgt spid="6"/>
                                        </p:tgtEl>
                                        <p:attrNameLst>
                                          <p:attrName>ppt_h</p:attrName>
                                        </p:attrNameLst>
                                      </p:cBhvr>
                                      <p:tavLst>
                                        <p:tav tm="0">
                                          <p:val>
                                            <p:fltVal val="0"/>
                                          </p:val>
                                        </p:tav>
                                        <p:tav tm="100000">
                                          <p:val>
                                            <p:strVal val="#ppt_h"/>
                                          </p:val>
                                        </p:tav>
                                      </p:tavLst>
                                    </p:anim>
                                    <p:anim calcmode="lin" valueType="num">
                                      <p:cBhvr>
                                        <p:cTn id="36" dur="2000" fill="hold"/>
                                        <p:tgtEl>
                                          <p:spTgt spid="6"/>
                                        </p:tgtEl>
                                        <p:attrNameLst>
                                          <p:attrName>style.rotation</p:attrName>
                                        </p:attrNameLst>
                                      </p:cBhvr>
                                      <p:tavLst>
                                        <p:tav tm="0">
                                          <p:val>
                                            <p:fltVal val="90"/>
                                          </p:val>
                                        </p:tav>
                                        <p:tav tm="100000">
                                          <p:val>
                                            <p:fltVal val="0"/>
                                          </p:val>
                                        </p:tav>
                                      </p:tavLst>
                                    </p:anim>
                                    <p:animEffect transition="in" filter="fade">
                                      <p:cBhvr>
                                        <p:cTn id="37" dur="20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39" presetClass="entr" presetSubtype="0" accel="10000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000" fill="hold"/>
                                        <p:tgtEl>
                                          <p:spTgt spid="10"/>
                                        </p:tgtEl>
                                        <p:attrNameLst>
                                          <p:attrName>ppt_h</p:attrName>
                                        </p:attrNameLst>
                                      </p:cBhvr>
                                      <p:tavLst>
                                        <p:tav tm="0">
                                          <p:val>
                                            <p:strVal val="#ppt_h/20"/>
                                          </p:val>
                                        </p:tav>
                                        <p:tav tm="50000">
                                          <p:val>
                                            <p:strVal val="#ppt_h/20"/>
                                          </p:val>
                                        </p:tav>
                                        <p:tav tm="100000">
                                          <p:val>
                                            <p:strVal val="#ppt_h"/>
                                          </p:val>
                                        </p:tav>
                                      </p:tavLst>
                                    </p:anim>
                                    <p:anim calcmode="lin" valueType="num">
                                      <p:cBhvr>
                                        <p:cTn id="48" dur="2000" fill="hold"/>
                                        <p:tgtEl>
                                          <p:spTgt spid="10"/>
                                        </p:tgtEl>
                                        <p:attrNameLst>
                                          <p:attrName>ppt_w</p:attrName>
                                        </p:attrNameLst>
                                      </p:cBhvr>
                                      <p:tavLst>
                                        <p:tav tm="0">
                                          <p:val>
                                            <p:strVal val="#ppt_w+.3"/>
                                          </p:val>
                                        </p:tav>
                                        <p:tav tm="50000">
                                          <p:val>
                                            <p:strVal val="#ppt_w+.3"/>
                                          </p:val>
                                        </p:tav>
                                        <p:tav tm="100000">
                                          <p:val>
                                            <p:strVal val="#ppt_w"/>
                                          </p:val>
                                        </p:tav>
                                      </p:tavLst>
                                    </p:anim>
                                    <p:anim calcmode="lin" valueType="num">
                                      <p:cBhvr>
                                        <p:cTn id="49" dur="2000" fill="hold"/>
                                        <p:tgtEl>
                                          <p:spTgt spid="10"/>
                                        </p:tgtEl>
                                        <p:attrNameLst>
                                          <p:attrName>ppt_x</p:attrName>
                                        </p:attrNameLst>
                                      </p:cBhvr>
                                      <p:tavLst>
                                        <p:tav tm="0">
                                          <p:val>
                                            <p:strVal val="#ppt_x-.3"/>
                                          </p:val>
                                        </p:tav>
                                        <p:tav tm="50000">
                                          <p:val>
                                            <p:strVal val="#ppt_x"/>
                                          </p:val>
                                        </p:tav>
                                        <p:tav tm="100000">
                                          <p:val>
                                            <p:strVal val="#ppt_x"/>
                                          </p:val>
                                        </p:tav>
                                      </p:tavLst>
                                    </p:anim>
                                    <p:anim calcmode="lin" valueType="num">
                                      <p:cBhvr>
                                        <p:cTn id="50" dur="20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2000" fill="hold"/>
                                        <p:tgtEl>
                                          <p:spTgt spid="11"/>
                                        </p:tgtEl>
                                        <p:attrNameLst>
                                          <p:attrName>ppt_w</p:attrName>
                                        </p:attrNameLst>
                                      </p:cBhvr>
                                      <p:tavLst>
                                        <p:tav tm="0">
                                          <p:val>
                                            <p:fltVal val="0"/>
                                          </p:val>
                                        </p:tav>
                                        <p:tav tm="100000">
                                          <p:val>
                                            <p:strVal val="#ppt_w"/>
                                          </p:val>
                                        </p:tav>
                                      </p:tavLst>
                                    </p:anim>
                                    <p:anim calcmode="lin" valueType="num">
                                      <p:cBhvr>
                                        <p:cTn id="56" dur="20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2000"/>
                                        <p:tgtEl>
                                          <p:spTgt spid="12"/>
                                        </p:tgtEl>
                                      </p:cBhvr>
                                    </p:animEffect>
                                    <p:anim calcmode="lin" valueType="num">
                                      <p:cBhvr>
                                        <p:cTn id="62" dur="2000" fill="hold"/>
                                        <p:tgtEl>
                                          <p:spTgt spid="12"/>
                                        </p:tgtEl>
                                        <p:attrNameLst>
                                          <p:attrName>ppt_x</p:attrName>
                                        </p:attrNameLst>
                                      </p:cBhvr>
                                      <p:tavLst>
                                        <p:tav tm="0">
                                          <p:val>
                                            <p:strVal val="#ppt_x"/>
                                          </p:val>
                                        </p:tav>
                                        <p:tav tm="100000">
                                          <p:val>
                                            <p:strVal val="#ppt_x"/>
                                          </p:val>
                                        </p:tav>
                                      </p:tavLst>
                                    </p:anim>
                                    <p:anim calcmode="lin" valueType="num">
                                      <p:cBhvr>
                                        <p:cTn id="63" dur="2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iceberg.jpg"/>
          <p:cNvPicPr>
            <a:picLocks noChangeAspect="1"/>
          </p:cNvPicPr>
          <p:nvPr/>
        </p:nvPicPr>
        <p:blipFill>
          <a:blip r:embed="rId3" cstate="print"/>
          <a:stretch>
            <a:fillRect/>
          </a:stretch>
        </p:blipFill>
        <p:spPr>
          <a:xfrm>
            <a:off x="0" y="0"/>
            <a:ext cx="5563518" cy="6858000"/>
          </a:xfrm>
          <a:prstGeom prst="rect">
            <a:avLst/>
          </a:prstGeom>
        </p:spPr>
      </p:pic>
      <p:pic>
        <p:nvPicPr>
          <p:cNvPr id="4" name="Immagine 3" descr="giudicare.bmp"/>
          <p:cNvPicPr>
            <a:picLocks noChangeAspect="1"/>
          </p:cNvPicPr>
          <p:nvPr/>
        </p:nvPicPr>
        <p:blipFill>
          <a:blip r:embed="rId4" cstate="print"/>
          <a:stretch>
            <a:fillRect/>
          </a:stretch>
        </p:blipFill>
        <p:spPr>
          <a:xfrm>
            <a:off x="5868144" y="4653136"/>
            <a:ext cx="3062998" cy="2012511"/>
          </a:xfrm>
          <a:prstGeom prst="rect">
            <a:avLst/>
          </a:prstGeom>
        </p:spPr>
      </p:pic>
      <p:sp>
        <p:nvSpPr>
          <p:cNvPr id="5" name="CasellaDiTesto 4"/>
          <p:cNvSpPr txBox="1"/>
          <p:nvPr/>
        </p:nvSpPr>
        <p:spPr>
          <a:xfrm>
            <a:off x="5796136" y="116632"/>
            <a:ext cx="3096344" cy="5632311"/>
          </a:xfrm>
          <a:prstGeom prst="rect">
            <a:avLst/>
          </a:prstGeom>
          <a:noFill/>
        </p:spPr>
        <p:txBody>
          <a:bodyPr wrap="square" rtlCol="0">
            <a:spAutoFit/>
          </a:bodyPr>
          <a:lstStyle/>
          <a:p>
            <a:r>
              <a:rPr lang="it-IT" sz="2400" dirty="0" smtClean="0">
                <a:latin typeface="Advert" pitchFamily="66" charset="0"/>
              </a:rPr>
              <a:t>L’iceberg rappresenta al meglio la persona. Gli altri vedono di lei solo la punta e in base a questa traggono le loro conclusioni e giudicano, senza tenere minimamente conto di tutto quello che è presente sotto, e che costituisce la vera essenza della persona, </a:t>
            </a:r>
            <a:r>
              <a:rPr lang="it-IT" sz="2400" dirty="0" err="1" smtClean="0">
                <a:latin typeface="Advert" pitchFamily="66" charset="0"/>
              </a:rPr>
              <a:t>perchè</a:t>
            </a:r>
            <a:r>
              <a:rPr lang="it-IT" sz="2400" dirty="0" smtClean="0">
                <a:latin typeface="Advert" pitchFamily="66" charset="0"/>
              </a:rPr>
              <a:t> è ciò che la forma per la maggior parte.</a:t>
            </a:r>
            <a:endParaRPr lang="it-IT" sz="2400" dirty="0">
              <a:latin typeface="Advert"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gtEl>
                                        <p:attrNameLst>
                                          <p:attrName>ppt_x</p:attrName>
                                          <p:attrName>ppt_y</p:attrName>
                                        </p:attrNameLst>
                                      </p:cBhvr>
                                    </p:animMotion>
                                    <p:animEffect transition="in" filter="fade">
                                      <p:cBhvr>
                                        <p:cTn id="9" dur="1000"/>
                                        <p:tgtEl>
                                          <p:spTgt spid="5"/>
                                        </p:tgtEl>
                                      </p:cBhvr>
                                    </p:animEffect>
                                  </p:childTnLst>
                                </p:cTn>
                              </p:par>
                              <p:par>
                                <p:cTn id="10" presetID="28"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5000" fill="hold"/>
                                        <p:tgtEl>
                                          <p:spTgt spid="4"/>
                                        </p:tgtEl>
                                        <p:attrNameLst>
                                          <p:attrName>ppt_x</p:attrName>
                                        </p:attrNameLst>
                                      </p:cBhvr>
                                      <p:tavLst>
                                        <p:tav tm="0">
                                          <p:val>
                                            <p:strVal val="#ppt_x"/>
                                          </p:val>
                                        </p:tav>
                                        <p:tav tm="100000">
                                          <p:val>
                                            <p:strVal val="#ppt_x"/>
                                          </p:val>
                                        </p:tav>
                                      </p:tavLst>
                                    </p:anim>
                                    <p:anim calcmode="lin" valueType="num">
                                      <p:cBhvr>
                                        <p:cTn id="13" dur="15000" fill="hold"/>
                                        <p:tgtEl>
                                          <p:spTgt spid="4"/>
                                        </p:tgtEl>
                                        <p:attrNameLst>
                                          <p:attrName>ppt_y</p:attrName>
                                        </p:attrNameLst>
                                      </p:cBhvr>
                                      <p:tavLst>
                                        <p:tav tm="0">
                                          <p:val>
                                            <p:strVal val="#ppt_y+1"/>
                                          </p:val>
                                        </p:tav>
                                        <p:tav tm="100000">
                                          <p:val>
                                            <p:strVal val="#ppt_y-1"/>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6"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Horizontal)">
                                      <p:cBhvr>
                                        <p:cTn id="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TotalTime>
  <Words>357</Words>
  <Application>Microsoft Office PowerPoint</Application>
  <PresentationFormat>Presentazione su schermo (4:3)</PresentationFormat>
  <Paragraphs>18</Paragraphs>
  <Slides>6</Slides>
  <Notes>6</Notes>
  <HiddenSlides>0</HiddenSlides>
  <MMClips>0</MMClips>
  <ScaleCrop>false</ScaleCrop>
  <HeadingPairs>
    <vt:vector size="4" baseType="variant">
      <vt:variant>
        <vt:lpstr>Tema</vt:lpstr>
      </vt:variant>
      <vt:variant>
        <vt:i4>1</vt:i4>
      </vt:variant>
      <vt:variant>
        <vt:lpstr>Titoli diapositive</vt:lpstr>
      </vt:variant>
      <vt:variant>
        <vt:i4>6</vt:i4>
      </vt:variant>
    </vt:vector>
  </HeadingPairs>
  <TitlesOfParts>
    <vt:vector size="7" baseType="lpstr">
      <vt:lpstr>Tema di Office</vt:lpstr>
      <vt:lpstr>L’Umanità dell’Acqua</vt:lpstr>
      <vt:lpstr>Diapositiva 2</vt:lpstr>
      <vt:lpstr>Diapositiva 3</vt:lpstr>
      <vt:lpstr>Diapositiva 4</vt:lpstr>
      <vt:lpstr>Diapositiva 5</vt:lpstr>
      <vt:lpstr>Diapositiva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L’Umanità dell’Acqua</dc:title>
  <dc:creator>Utente Windows</dc:creator>
  <cp:lastModifiedBy> </cp:lastModifiedBy>
  <cp:revision>6</cp:revision>
  <dcterms:created xsi:type="dcterms:W3CDTF">2012-02-26T12:27:16Z</dcterms:created>
  <dcterms:modified xsi:type="dcterms:W3CDTF">2012-05-23T15:20:46Z</dcterms:modified>
</cp:coreProperties>
</file>